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60" r:id="rId6"/>
    <p:sldId id="259" r:id="rId7"/>
    <p:sldId id="261" r:id="rId8"/>
    <p:sldId id="263" r:id="rId9"/>
    <p:sldId id="264" r:id="rId10"/>
    <p:sldId id="272" r:id="rId11"/>
    <p:sldId id="266" r:id="rId12"/>
    <p:sldId id="267" r:id="rId13"/>
    <p:sldId id="273" r:id="rId14"/>
    <p:sldId id="269" r:id="rId15"/>
    <p:sldId id="270" r:id="rId16"/>
    <p:sldId id="271" r:id="rId17"/>
    <p:sldId id="275" r:id="rId18"/>
    <p:sldId id="276" r:id="rId19"/>
    <p:sldId id="258" r:id="rId20"/>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800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63" autoAdjust="0"/>
    <p:restoredTop sz="86024" autoAdjust="0"/>
  </p:normalViewPr>
  <p:slideViewPr>
    <p:cSldViewPr snapToGrid="0" snapToObjects="1">
      <p:cViewPr>
        <p:scale>
          <a:sx n="81" d="100"/>
          <a:sy n="81" d="100"/>
        </p:scale>
        <p:origin x="-424" y="-280"/>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433EBF-654E-4B4A-A813-D3CF0FECD501}" type="datetimeFigureOut">
              <a:rPr lang="en-US" smtClean="0"/>
              <a:t>8/14/2020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80312-5D05-8445-8F3C-CF34164C61C3}" type="slidenum">
              <a:rPr lang="en-US" smtClean="0"/>
              <a:t>‹#›</a:t>
            </a:fld>
            <a:endParaRPr lang="en-US"/>
          </a:p>
        </p:txBody>
      </p:sp>
    </p:spTree>
    <p:extLst>
      <p:ext uri="{BB962C8B-B14F-4D97-AF65-F5344CB8AC3E}">
        <p14:creationId xmlns:p14="http://schemas.microsoft.com/office/powerpoint/2010/main" val="907845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400" b="0" i="0" u="none" strike="noStrike" kern="1200" baseline="30000" dirty="0">
                <a:solidFill>
                  <a:schemeClr val="tx1"/>
                </a:solidFill>
                <a:latin typeface="+mn-lt"/>
                <a:ea typeface="+mn-ea"/>
                <a:cs typeface="+mn-cs"/>
              </a:rPr>
              <a:t>Ask pupils about the story of Jack and the Beanstalk. Ask a pupil to retell the story or outline the key points of Jack swapping the family cow for some miraculous beans that grew a giant beanstalk. </a:t>
            </a:r>
          </a:p>
        </p:txBody>
      </p:sp>
      <p:sp>
        <p:nvSpPr>
          <p:cNvPr id="4" name="Slide Number Placeholder 3"/>
          <p:cNvSpPr>
            <a:spLocks noGrp="1"/>
          </p:cNvSpPr>
          <p:nvPr>
            <p:ph type="sldNum" sz="quarter" idx="10"/>
          </p:nvPr>
        </p:nvSpPr>
        <p:spPr/>
        <p:txBody>
          <a:bodyPr/>
          <a:lstStyle/>
          <a:p>
            <a:fld id="{ABB80312-5D05-8445-8F3C-CF34164C61C3}" type="slidenum">
              <a:rPr lang="en-US" smtClean="0"/>
              <a:t>1</a:t>
            </a:fld>
            <a:endParaRPr lang="en-US"/>
          </a:p>
        </p:txBody>
      </p:sp>
    </p:spTree>
    <p:extLst>
      <p:ext uri="{BB962C8B-B14F-4D97-AF65-F5344CB8AC3E}">
        <p14:creationId xmlns:p14="http://schemas.microsoft.com/office/powerpoint/2010/main" val="330242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wonder cocoa beans are amazing, not only because they can grow in changing weather conditions but because they are also used to produce chocolate! The beans also have lots of other uses. As the pupils if they like chocolate.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3B2577-F492-074A-97DA-5B39383436E0}" type="slidenum">
              <a:rPr lang="en-US" smtClean="0"/>
              <a:t>10</a:t>
            </a:fld>
            <a:endParaRPr lang="en-US"/>
          </a:p>
        </p:txBody>
      </p:sp>
    </p:spTree>
    <p:extLst>
      <p:ext uri="{BB962C8B-B14F-4D97-AF65-F5344CB8AC3E}">
        <p14:creationId xmlns:p14="http://schemas.microsoft.com/office/powerpoint/2010/main" val="849482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neighbours help each other out. They look after the crops together and share tools and knowledge. This means they can grow a bigger crop and then, at harvest time, they can get a better price for their beans, which enables them to buy food, medicine and clothes.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3B2577-F492-074A-97DA-5B39383436E0}" type="slidenum">
              <a:rPr lang="en-US" smtClean="0"/>
              <a:t>11</a:t>
            </a:fld>
            <a:endParaRPr lang="en-US"/>
          </a:p>
        </p:txBody>
      </p:sp>
    </p:spTree>
    <p:extLst>
      <p:ext uri="{BB962C8B-B14F-4D97-AF65-F5344CB8AC3E}">
        <p14:creationId xmlns:p14="http://schemas.microsoft.com/office/powerpoint/2010/main" val="3977829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Everyone in the community has a part to play in helping the beans grow. Young people, like </a:t>
            </a:r>
            <a:r>
              <a:rPr lang="en-GB" sz="1200" kern="1200" dirty="0" err="1">
                <a:solidFill>
                  <a:schemeClr val="tx1"/>
                </a:solidFill>
                <a:effectLst/>
                <a:latin typeface="+mn-lt"/>
                <a:ea typeface="+mn-ea"/>
                <a:cs typeface="+mn-cs"/>
              </a:rPr>
              <a:t>Ariana’s</a:t>
            </a:r>
            <a:r>
              <a:rPr lang="en-GB" sz="1200" kern="1200" dirty="0">
                <a:solidFill>
                  <a:schemeClr val="tx1"/>
                </a:solidFill>
                <a:effectLst/>
                <a:latin typeface="+mn-lt"/>
                <a:ea typeface="+mn-ea"/>
                <a:cs typeface="+mn-cs"/>
              </a:rPr>
              <a:t> sister </a:t>
            </a:r>
            <a:r>
              <a:rPr lang="en-GB" sz="1200" kern="1200" dirty="0" err="1">
                <a:solidFill>
                  <a:schemeClr val="tx1"/>
                </a:solidFill>
                <a:effectLst/>
                <a:latin typeface="+mn-lt"/>
                <a:ea typeface="+mn-ea"/>
                <a:cs typeface="+mn-cs"/>
              </a:rPr>
              <a:t>Johaira</a:t>
            </a:r>
            <a:r>
              <a:rPr lang="en-GB" sz="1200" kern="1200" dirty="0">
                <a:solidFill>
                  <a:schemeClr val="tx1"/>
                </a:solidFill>
                <a:effectLst/>
                <a:latin typeface="+mn-lt"/>
                <a:ea typeface="+mn-ea"/>
                <a:cs typeface="+mn-cs"/>
              </a:rPr>
              <a:t>, are trained as youth promoters who visit the farmers to record their progress and share know-how. It’s helped build trust between the generations. </a:t>
            </a:r>
          </a:p>
          <a:p>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Johaira</a:t>
            </a:r>
            <a:r>
              <a:rPr lang="en-GB" sz="1200" kern="1200" dirty="0">
                <a:solidFill>
                  <a:schemeClr val="tx1"/>
                </a:solidFill>
                <a:effectLst/>
                <a:latin typeface="+mn-lt"/>
                <a:ea typeface="+mn-ea"/>
                <a:cs typeface="+mn-cs"/>
              </a:rPr>
              <a:t> said: ‘Sometimes I feel nervous about telling farmers what they need to do, but as a promoter I feel good and am always learning more. </a:t>
            </a:r>
            <a:r>
              <a:rPr lang="en-US" sz="1200" kern="1200" dirty="0">
                <a:solidFill>
                  <a:schemeClr val="tx1"/>
                </a:solidFill>
                <a:effectLst/>
                <a:latin typeface="+mn-lt"/>
                <a:ea typeface="+mn-ea"/>
                <a:cs typeface="+mn-cs"/>
              </a:rPr>
              <a:t>I am fascinated now by the farm and the crops. When I was little, I knew nothing, but you can see the difference with my little sister. She’s only five and knows how to collect the coffee beans!’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3B2577-F492-074A-97DA-5B39383436E0}" type="slidenum">
              <a:rPr lang="en-US" smtClean="0"/>
              <a:t>12</a:t>
            </a:fld>
            <a:endParaRPr lang="en-US"/>
          </a:p>
        </p:txBody>
      </p:sp>
    </p:spTree>
    <p:extLst>
      <p:ext uri="{BB962C8B-B14F-4D97-AF65-F5344CB8AC3E}">
        <p14:creationId xmlns:p14="http://schemas.microsoft.com/office/powerpoint/2010/main" val="397782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Ariana</a:t>
            </a:r>
            <a:r>
              <a:rPr lang="en-US" sz="1200" kern="1200" dirty="0">
                <a:solidFill>
                  <a:schemeClr val="tx1"/>
                </a:solidFill>
                <a:effectLst/>
                <a:latin typeface="+mn-lt"/>
                <a:ea typeface="+mn-ea"/>
                <a:cs typeface="+mn-cs"/>
              </a:rPr>
              <a:t> really wants to be a farmer when she grows up: ‘</a:t>
            </a:r>
            <a:r>
              <a:rPr lang="en-GB" sz="1200" kern="1200" dirty="0">
                <a:solidFill>
                  <a:schemeClr val="tx1"/>
                </a:solidFill>
                <a:effectLst/>
                <a:latin typeface="+mn-lt"/>
                <a:ea typeface="+mn-ea"/>
                <a:cs typeface="+mn-cs"/>
              </a:rPr>
              <a:t>When I grow up, I would also like to grow cocoa. I really like cocoa!’</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Can you think of a time recently when you worked together with your community, either in school or at home, to help your neighbours? Ask the pupils to share their thoughts.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3B2577-F492-074A-97DA-5B39383436E0}" type="slidenum">
              <a:rPr lang="en-US" smtClean="0"/>
              <a:t>13</a:t>
            </a:fld>
            <a:endParaRPr lang="en-US"/>
          </a:p>
        </p:txBody>
      </p:sp>
    </p:spTree>
    <p:extLst>
      <p:ext uri="{BB962C8B-B14F-4D97-AF65-F5344CB8AC3E}">
        <p14:creationId xmlns:p14="http://schemas.microsoft.com/office/powerpoint/2010/main" val="3977829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ordinary neighbourhoods come together, they can create lasting change. Just like during coronavirus lockdown and just like in Santa Rosa. In times of crisis, love unites us all.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3B2577-F492-074A-97DA-5B39383436E0}" type="slidenum">
              <a:rPr lang="en-US" smtClean="0"/>
              <a:t>14</a:t>
            </a:fld>
            <a:endParaRPr lang="en-US"/>
          </a:p>
        </p:txBody>
      </p:sp>
    </p:spTree>
    <p:extLst>
      <p:ext uri="{BB962C8B-B14F-4D97-AF65-F5344CB8AC3E}">
        <p14:creationId xmlns:p14="http://schemas.microsoft.com/office/powerpoint/2010/main" val="3977829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Around the world, many of our global neighbours living in poverty continue to face difficulties. Love knows no distance. We can all reach out to our global neighbours and help more communities overcome hard times. End your presentation by telling pupils about any further work or fundraising activities you will be doing to support Christian Aid’s Autumn Appeal.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80312-5D05-8445-8F3C-CF34164C61C3}" type="slidenum">
              <a:rPr lang="en-US" smtClean="0"/>
              <a:t>15</a:t>
            </a:fld>
            <a:endParaRPr lang="en-US"/>
          </a:p>
        </p:txBody>
      </p:sp>
    </p:spTree>
    <p:extLst>
      <p:ext uri="{BB962C8B-B14F-4D97-AF65-F5344CB8AC3E}">
        <p14:creationId xmlns:p14="http://schemas.microsoft.com/office/powerpoint/2010/main" val="33024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may remember that, in the story, Jack is on his way to market to sell the cow because his family needed food to eat. We have all just been through a very strange few months with being in lockdown and perhaps there were times when you were unable to buy the food you needed.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80312-5D05-8445-8F3C-CF34164C61C3}" type="slidenum">
              <a:rPr lang="en-US" smtClean="0"/>
              <a:t>2</a:t>
            </a:fld>
            <a:endParaRPr lang="en-US"/>
          </a:p>
        </p:txBody>
      </p:sp>
    </p:spTree>
    <p:extLst>
      <p:ext uri="{BB962C8B-B14F-4D97-AF65-F5344CB8AC3E}">
        <p14:creationId xmlns:p14="http://schemas.microsoft.com/office/powerpoint/2010/main" val="284131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that Jack and the Beanstalk is, of course, a made-up story, but that today you want to tell the children the true story of </a:t>
            </a:r>
            <a:r>
              <a:rPr lang="en-GB" sz="1200" kern="1200" dirty="0" err="1">
                <a:solidFill>
                  <a:schemeClr val="tx1"/>
                </a:solidFill>
                <a:effectLst/>
                <a:latin typeface="+mn-lt"/>
                <a:ea typeface="+mn-ea"/>
                <a:cs typeface="+mn-cs"/>
              </a:rPr>
              <a:t>Ariana</a:t>
            </a:r>
            <a:r>
              <a:rPr lang="en-GB" sz="1200" kern="1200" dirty="0">
                <a:solidFill>
                  <a:schemeClr val="tx1"/>
                </a:solidFill>
                <a:effectLst/>
                <a:latin typeface="+mn-lt"/>
                <a:ea typeface="+mn-ea"/>
                <a:cs typeface="+mn-cs"/>
              </a:rPr>
              <a:t> and the Wonder Beans.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B80312-5D05-8445-8F3C-CF34164C61C3}" type="slidenum">
              <a:rPr lang="en-US" smtClean="0"/>
              <a:t>3</a:t>
            </a:fld>
            <a:endParaRPr lang="en-US"/>
          </a:p>
        </p:txBody>
      </p:sp>
    </p:spTree>
    <p:extLst>
      <p:ext uri="{BB962C8B-B14F-4D97-AF65-F5344CB8AC3E}">
        <p14:creationId xmlns:p14="http://schemas.microsoft.com/office/powerpoint/2010/main" val="1763307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Unlike Jack’s story, which began with selling a cow to get some beans, </a:t>
            </a:r>
            <a:r>
              <a:rPr lang="en-GB" sz="1200" kern="1200" dirty="0" err="1">
                <a:solidFill>
                  <a:schemeClr val="tx1"/>
                </a:solidFill>
                <a:effectLst/>
                <a:latin typeface="+mn-lt"/>
                <a:ea typeface="+mn-ea"/>
                <a:cs typeface="+mn-cs"/>
              </a:rPr>
              <a:t>Ariana’s</a:t>
            </a:r>
            <a:r>
              <a:rPr lang="en-GB" sz="1200" kern="1200" dirty="0">
                <a:solidFill>
                  <a:schemeClr val="tx1"/>
                </a:solidFill>
                <a:effectLst/>
                <a:latin typeface="+mn-lt"/>
                <a:ea typeface="+mn-ea"/>
                <a:cs typeface="+mn-cs"/>
              </a:rPr>
              <a:t> story starts by having beans already – coffee beans!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if they like coffee or if they know someone who does.</a:t>
            </a:r>
            <a:r>
              <a:rPr lang="en-US" dirty="0">
                <a:effectLst/>
              </a:rPr>
              <a:t> </a:t>
            </a:r>
            <a:endParaRPr lang="en-GB" sz="1200" b="0" i="0" u="none" strike="noStrike" kern="1200" baseline="300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80312-5D05-8445-8F3C-CF34164C61C3}" type="slidenum">
              <a:rPr lang="en-US" smtClean="0"/>
              <a:t>4</a:t>
            </a:fld>
            <a:endParaRPr lang="en-US"/>
          </a:p>
        </p:txBody>
      </p:sp>
    </p:spTree>
    <p:extLst>
      <p:ext uri="{BB962C8B-B14F-4D97-AF65-F5344CB8AC3E}">
        <p14:creationId xmlns:p14="http://schemas.microsoft.com/office/powerpoint/2010/main" val="33024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kern="1200" dirty="0">
                <a:solidFill>
                  <a:schemeClr val="tx1"/>
                </a:solidFill>
                <a:effectLst/>
                <a:latin typeface="+mn-lt"/>
                <a:ea typeface="+mn-ea"/>
                <a:cs typeface="+mn-cs"/>
              </a:rPr>
              <a:t>This is Arianna. She is five years old and lives with her mum, Angela, and her 15-year-old sister </a:t>
            </a:r>
            <a:r>
              <a:rPr lang="en-GB" sz="1200" kern="1200" dirty="0" err="1">
                <a:solidFill>
                  <a:schemeClr val="tx1"/>
                </a:solidFill>
                <a:effectLst/>
                <a:latin typeface="+mn-lt"/>
                <a:ea typeface="+mn-ea"/>
                <a:cs typeface="+mn-cs"/>
              </a:rPr>
              <a:t>Johaira</a:t>
            </a:r>
            <a:r>
              <a:rPr lang="en-GB" sz="1200" kern="1200" dirty="0">
                <a:solidFill>
                  <a:schemeClr val="tx1"/>
                </a:solidFill>
                <a:effectLst/>
                <a:latin typeface="+mn-lt"/>
                <a:ea typeface="+mn-ea"/>
                <a:cs typeface="+mn-cs"/>
              </a:rPr>
              <a:t>. </a:t>
            </a:r>
            <a:endParaRPr lang="en-GB" sz="1200" b="0" i="0" u="none" strike="noStrike" kern="1200" baseline="300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F3B2577-F492-074A-97DA-5B39383436E0}" type="slidenum">
              <a:rPr lang="en-US" smtClean="0"/>
              <a:t>5</a:t>
            </a:fld>
            <a:endParaRPr lang="en-US"/>
          </a:p>
        </p:txBody>
      </p:sp>
    </p:spTree>
    <p:extLst>
      <p:ext uri="{BB962C8B-B14F-4D97-AF65-F5344CB8AC3E}">
        <p14:creationId xmlns:p14="http://schemas.microsoft.com/office/powerpoint/2010/main" val="397782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They live in a village called Santa Rosa, in Nicaragua in South America. </a:t>
            </a:r>
            <a:endParaRPr lang="en-US" dirty="0"/>
          </a:p>
        </p:txBody>
      </p:sp>
      <p:sp>
        <p:nvSpPr>
          <p:cNvPr id="4" name="Slide Number Placeholder 3"/>
          <p:cNvSpPr>
            <a:spLocks noGrp="1"/>
          </p:cNvSpPr>
          <p:nvPr>
            <p:ph type="sldNum" sz="quarter" idx="5"/>
          </p:nvPr>
        </p:nvSpPr>
        <p:spPr/>
        <p:txBody>
          <a:bodyPr/>
          <a:lstStyle/>
          <a:p>
            <a:fld id="{8F3B2577-F492-074A-97DA-5B39383436E0}" type="slidenum">
              <a:rPr lang="en-US" smtClean="0"/>
              <a:t>6</a:t>
            </a:fld>
            <a:endParaRPr lang="en-US"/>
          </a:p>
        </p:txBody>
      </p:sp>
    </p:spTree>
    <p:extLst>
      <p:ext uri="{BB962C8B-B14F-4D97-AF65-F5344CB8AC3E}">
        <p14:creationId xmlns:p14="http://schemas.microsoft.com/office/powerpoint/2010/main" val="3977829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Angela used to make a living by growing coffee beans, which provided a good income for the family. However, in recent years, the weather in Nicaragua has been unpredictable because of climate change and this has made it harder to grow coffee.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3B2577-F492-074A-97DA-5B39383436E0}" type="slidenum">
              <a:rPr lang="en-US" smtClean="0"/>
              <a:t>7</a:t>
            </a:fld>
            <a:endParaRPr lang="en-US"/>
          </a:p>
        </p:txBody>
      </p:sp>
    </p:spTree>
    <p:extLst>
      <p:ext uri="{BB962C8B-B14F-4D97-AF65-F5344CB8AC3E}">
        <p14:creationId xmlns:p14="http://schemas.microsoft.com/office/powerpoint/2010/main" val="3844652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Angela explained: ‘With climate change, the coffee suffers from many diseases and pests. </a:t>
            </a:r>
            <a:r>
              <a:rPr lang="en-US" sz="1200" kern="1200" dirty="0">
                <a:solidFill>
                  <a:schemeClr val="tx1"/>
                </a:solidFill>
                <a:effectLst/>
                <a:latin typeface="+mn-lt"/>
                <a:ea typeface="+mn-ea"/>
                <a:cs typeface="+mn-cs"/>
              </a:rPr>
              <a:t>The sun has scorched the coffee beans, we cannot sell them and we’re losing more every year because of climate change. </a:t>
            </a:r>
            <a:r>
              <a:rPr lang="en-GB" sz="1200" kern="1200" dirty="0">
                <a:solidFill>
                  <a:schemeClr val="tx1"/>
                </a:solidFill>
                <a:effectLst/>
                <a:latin typeface="+mn-lt"/>
                <a:ea typeface="+mn-ea"/>
                <a:cs typeface="+mn-cs"/>
              </a:rPr>
              <a:t>When I was a kid, the weather was totally different. It’s been changing a lot and we don’t know when it’s the rainy season or the dry season. There’s been days with rain, then days with lots of sun.’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3B2577-F492-074A-97DA-5B39383436E0}" type="slidenum">
              <a:rPr lang="en-US" smtClean="0"/>
              <a:t>8</a:t>
            </a:fld>
            <a:endParaRPr lang="en-US"/>
          </a:p>
        </p:txBody>
      </p:sp>
    </p:spTree>
    <p:extLst>
      <p:ext uri="{BB962C8B-B14F-4D97-AF65-F5344CB8AC3E}">
        <p14:creationId xmlns:p14="http://schemas.microsoft.com/office/powerpoint/2010/main" val="397782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solve the problem, Angela and her neighbours who are also farmers, have joined together to help each other out and, with the support of an organisation called </a:t>
            </a:r>
            <a:r>
              <a:rPr lang="en-GB" sz="1200" kern="1200" dirty="0" err="1">
                <a:solidFill>
                  <a:schemeClr val="tx1"/>
                </a:solidFill>
                <a:effectLst/>
                <a:latin typeface="+mn-lt"/>
                <a:ea typeface="+mn-ea"/>
                <a:cs typeface="+mn-cs"/>
              </a:rPr>
              <a:t>Soppexcca</a:t>
            </a:r>
            <a:r>
              <a:rPr lang="en-GB" sz="1200" kern="1200" dirty="0">
                <a:solidFill>
                  <a:schemeClr val="tx1"/>
                </a:solidFill>
                <a:effectLst/>
                <a:latin typeface="+mn-lt"/>
                <a:ea typeface="+mn-ea"/>
                <a:cs typeface="+mn-cs"/>
              </a:rPr>
              <a:t> and the charity Christian Aid, have swapped their coffee beans for cocoa beans. Changing the crops that you normally grow is called diversification.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3B2577-F492-074A-97DA-5B39383436E0}" type="slidenum">
              <a:rPr lang="en-US" smtClean="0"/>
              <a:t>9</a:t>
            </a:fld>
            <a:endParaRPr lang="en-US"/>
          </a:p>
        </p:txBody>
      </p:sp>
    </p:spTree>
    <p:extLst>
      <p:ext uri="{BB962C8B-B14F-4D97-AF65-F5344CB8AC3E}">
        <p14:creationId xmlns:p14="http://schemas.microsoft.com/office/powerpoint/2010/main" val="3977829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it-IT"/>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4" name="Date Placeholder 3"/>
          <p:cNvSpPr>
            <a:spLocks noGrp="1"/>
          </p:cNvSpPr>
          <p:nvPr>
            <p:ph type="dt" sz="half" idx="10"/>
          </p:nvPr>
        </p:nvSpPr>
        <p:spPr/>
        <p:txBody>
          <a:bodyPr/>
          <a:lstStyle/>
          <a:p>
            <a:fld id="{051A10D4-C2FB-3E46-8DB1-515104071278}"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7930A-D8FF-E448-828A-0F31BE0830BB}" type="slidenum">
              <a:rPr lang="en-US" smtClean="0"/>
              <a:t>‹#›</a:t>
            </a:fld>
            <a:endParaRPr lang="en-US"/>
          </a:p>
        </p:txBody>
      </p:sp>
    </p:spTree>
    <p:extLst>
      <p:ext uri="{BB962C8B-B14F-4D97-AF65-F5344CB8AC3E}">
        <p14:creationId xmlns:p14="http://schemas.microsoft.com/office/powerpoint/2010/main" val="207040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051A10D4-C2FB-3E46-8DB1-515104071278}"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7930A-D8FF-E448-828A-0F31BE0830BB}" type="slidenum">
              <a:rPr lang="en-US" smtClean="0"/>
              <a:t>‹#›</a:t>
            </a:fld>
            <a:endParaRPr lang="en-US"/>
          </a:p>
        </p:txBody>
      </p:sp>
    </p:spTree>
    <p:extLst>
      <p:ext uri="{BB962C8B-B14F-4D97-AF65-F5344CB8AC3E}">
        <p14:creationId xmlns:p14="http://schemas.microsoft.com/office/powerpoint/2010/main" val="325117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051A10D4-C2FB-3E46-8DB1-515104071278}"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7930A-D8FF-E448-828A-0F31BE0830BB}" type="slidenum">
              <a:rPr lang="en-US" smtClean="0"/>
              <a:t>‹#›</a:t>
            </a:fld>
            <a:endParaRPr lang="en-US"/>
          </a:p>
        </p:txBody>
      </p:sp>
    </p:spTree>
    <p:extLst>
      <p:ext uri="{BB962C8B-B14F-4D97-AF65-F5344CB8AC3E}">
        <p14:creationId xmlns:p14="http://schemas.microsoft.com/office/powerpoint/2010/main" val="692464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120A96-DF6E-C041-9EBB-330A64651678}"/>
              </a:ext>
            </a:extLst>
          </p:cNvPr>
          <p:cNvPicPr>
            <a:picLocks noChangeAspect="1"/>
          </p:cNvPicPr>
          <p:nvPr userDrawn="1"/>
        </p:nvPicPr>
        <p:blipFill>
          <a:blip r:embed="rId2"/>
          <a:srcRect/>
          <a:stretch/>
        </p:blipFill>
        <p:spPr>
          <a:xfrm>
            <a:off x="9613" y="-18674"/>
            <a:ext cx="12201063" cy="6870254"/>
          </a:xfrm>
          <a:prstGeom prst="rect">
            <a:avLst/>
          </a:prstGeom>
        </p:spPr>
      </p:pic>
      <p:pic>
        <p:nvPicPr>
          <p:cNvPr id="8" name="Picture 7" descr="logo-01.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Tree>
    <p:extLst>
      <p:ext uri="{BB962C8B-B14F-4D97-AF65-F5344CB8AC3E}">
        <p14:creationId xmlns:p14="http://schemas.microsoft.com/office/powerpoint/2010/main" val="248164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footer.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2475" cy="6858000"/>
          </a:xfrm>
          <a:prstGeom prst="rect">
            <a:avLst/>
          </a:prstGeom>
        </p:spPr>
      </p:pic>
      <p:pic>
        <p:nvPicPr>
          <p:cNvPr id="7" name="Picture 6" descr="logo-01.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Tree>
    <p:extLst>
      <p:ext uri="{BB962C8B-B14F-4D97-AF65-F5344CB8AC3E}">
        <p14:creationId xmlns:p14="http://schemas.microsoft.com/office/powerpoint/2010/main" val="3295702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819-9A6E-A94D-A9A7-3A057E421EB1}"/>
              </a:ext>
            </a:extLst>
          </p:cNvPr>
          <p:cNvPicPr>
            <a:picLocks noChangeAspect="1"/>
          </p:cNvPicPr>
          <p:nvPr userDrawn="1"/>
        </p:nvPicPr>
        <p:blipFill>
          <a:blip r:embed="rId2"/>
          <a:srcRect/>
          <a:stretch/>
        </p:blipFill>
        <p:spPr>
          <a:xfrm>
            <a:off x="0" y="0"/>
            <a:ext cx="12205547" cy="6872780"/>
          </a:xfrm>
          <a:prstGeom prst="rect">
            <a:avLst/>
          </a:prstGeom>
        </p:spPr>
      </p:pic>
    </p:spTree>
    <p:extLst>
      <p:ext uri="{BB962C8B-B14F-4D97-AF65-F5344CB8AC3E}">
        <p14:creationId xmlns:p14="http://schemas.microsoft.com/office/powerpoint/2010/main" val="101056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051A10D4-C2FB-3E46-8DB1-515104071278}"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7930A-D8FF-E448-828A-0F31BE0830BB}" type="slidenum">
              <a:rPr lang="en-US" smtClean="0"/>
              <a:t>‹#›</a:t>
            </a:fld>
            <a:endParaRPr lang="en-US"/>
          </a:p>
        </p:txBody>
      </p:sp>
    </p:spTree>
    <p:extLst>
      <p:ext uri="{BB962C8B-B14F-4D97-AF65-F5344CB8AC3E}">
        <p14:creationId xmlns:p14="http://schemas.microsoft.com/office/powerpoint/2010/main" val="184287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051A10D4-C2FB-3E46-8DB1-515104071278}"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7930A-D8FF-E448-828A-0F31BE0830BB}" type="slidenum">
              <a:rPr lang="en-US" smtClean="0"/>
              <a:t>‹#›</a:t>
            </a:fld>
            <a:endParaRPr lang="en-US"/>
          </a:p>
        </p:txBody>
      </p:sp>
    </p:spTree>
    <p:extLst>
      <p:ext uri="{BB962C8B-B14F-4D97-AF65-F5344CB8AC3E}">
        <p14:creationId xmlns:p14="http://schemas.microsoft.com/office/powerpoint/2010/main" val="409011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fld id="{051A10D4-C2FB-3E46-8DB1-515104071278}"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7930A-D8FF-E448-828A-0F31BE0830BB}" type="slidenum">
              <a:rPr lang="en-US" smtClean="0"/>
              <a:t>‹#›</a:t>
            </a:fld>
            <a:endParaRPr lang="en-US"/>
          </a:p>
        </p:txBody>
      </p:sp>
    </p:spTree>
    <p:extLst>
      <p:ext uri="{BB962C8B-B14F-4D97-AF65-F5344CB8AC3E}">
        <p14:creationId xmlns:p14="http://schemas.microsoft.com/office/powerpoint/2010/main" val="1259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fld id="{051A10D4-C2FB-3E46-8DB1-515104071278}" type="datetimeFigureOut">
              <a:rPr lang="en-US" smtClean="0"/>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7930A-D8FF-E448-828A-0F31BE0830BB}" type="slidenum">
              <a:rPr lang="en-US" smtClean="0"/>
              <a:t>‹#›</a:t>
            </a:fld>
            <a:endParaRPr lang="en-US"/>
          </a:p>
        </p:txBody>
      </p:sp>
    </p:spTree>
    <p:extLst>
      <p:ext uri="{BB962C8B-B14F-4D97-AF65-F5344CB8AC3E}">
        <p14:creationId xmlns:p14="http://schemas.microsoft.com/office/powerpoint/2010/main" val="182183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fld id="{051A10D4-C2FB-3E46-8DB1-515104071278}" type="datetimeFigureOut">
              <a:rPr lang="en-US" smtClean="0"/>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7930A-D8FF-E448-828A-0F31BE0830BB}" type="slidenum">
              <a:rPr lang="en-US" smtClean="0"/>
              <a:t>‹#›</a:t>
            </a:fld>
            <a:endParaRPr lang="en-US"/>
          </a:p>
        </p:txBody>
      </p:sp>
    </p:spTree>
    <p:extLst>
      <p:ext uri="{BB962C8B-B14F-4D97-AF65-F5344CB8AC3E}">
        <p14:creationId xmlns:p14="http://schemas.microsoft.com/office/powerpoint/2010/main" val="3183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A10D4-C2FB-3E46-8DB1-515104071278}" type="datetimeFigureOut">
              <a:rPr lang="en-US" smtClean="0"/>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7930A-D8FF-E448-828A-0F31BE0830BB}" type="slidenum">
              <a:rPr lang="en-US" smtClean="0"/>
              <a:t>‹#›</a:t>
            </a:fld>
            <a:endParaRPr lang="en-US"/>
          </a:p>
        </p:txBody>
      </p:sp>
    </p:spTree>
    <p:extLst>
      <p:ext uri="{BB962C8B-B14F-4D97-AF65-F5344CB8AC3E}">
        <p14:creationId xmlns:p14="http://schemas.microsoft.com/office/powerpoint/2010/main" val="193315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051A10D4-C2FB-3E46-8DB1-515104071278}"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7930A-D8FF-E448-828A-0F31BE0830BB}" type="slidenum">
              <a:rPr lang="en-US" smtClean="0"/>
              <a:t>‹#›</a:t>
            </a:fld>
            <a:endParaRPr lang="en-US"/>
          </a:p>
        </p:txBody>
      </p:sp>
    </p:spTree>
    <p:extLst>
      <p:ext uri="{BB962C8B-B14F-4D97-AF65-F5344CB8AC3E}">
        <p14:creationId xmlns:p14="http://schemas.microsoft.com/office/powerpoint/2010/main" val="357867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051A10D4-C2FB-3E46-8DB1-515104071278}"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7930A-D8FF-E448-828A-0F31BE0830BB}" type="slidenum">
              <a:rPr lang="en-US" smtClean="0"/>
              <a:t>‹#›</a:t>
            </a:fld>
            <a:endParaRPr lang="en-US"/>
          </a:p>
        </p:txBody>
      </p:sp>
    </p:spTree>
    <p:extLst>
      <p:ext uri="{BB962C8B-B14F-4D97-AF65-F5344CB8AC3E}">
        <p14:creationId xmlns:p14="http://schemas.microsoft.com/office/powerpoint/2010/main" val="254783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A10D4-C2FB-3E46-8DB1-515104071278}" type="datetimeFigureOut">
              <a:rPr lang="en-US" smtClean="0"/>
              <a:t>8/14/2020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7930A-D8FF-E448-828A-0F31BE0830BB}" type="slidenum">
              <a:rPr lang="en-US" smtClean="0"/>
              <a:t>‹#›</a:t>
            </a:fld>
            <a:endParaRPr lang="en-US"/>
          </a:p>
        </p:txBody>
      </p:sp>
    </p:spTree>
    <p:extLst>
      <p:ext uri="{BB962C8B-B14F-4D97-AF65-F5344CB8AC3E}">
        <p14:creationId xmlns:p14="http://schemas.microsoft.com/office/powerpoint/2010/main" val="103811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8.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8261CEC3-7DB2-0B4E-AC64-A69A1A36E0EA}"/>
              </a:ext>
            </a:extLst>
          </p:cNvPr>
          <p:cNvSpPr txBox="1">
            <a:spLocks/>
          </p:cNvSpPr>
          <p:nvPr/>
        </p:nvSpPr>
        <p:spPr>
          <a:xfrm>
            <a:off x="1" y="0"/>
            <a:ext cx="12188824" cy="564242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0200" dirty="0">
                <a:solidFill>
                  <a:srgbClr val="FF0000"/>
                </a:solidFill>
                <a:latin typeface="Arial"/>
                <a:cs typeface="Arial"/>
              </a:rPr>
              <a:t>Assembly</a:t>
            </a:r>
            <a:br>
              <a:rPr lang="en-GB" sz="10200" dirty="0">
                <a:solidFill>
                  <a:srgbClr val="FF0000"/>
                </a:solidFill>
                <a:latin typeface="Arial"/>
                <a:cs typeface="Arial"/>
              </a:rPr>
            </a:br>
            <a:r>
              <a:rPr lang="en-GB" sz="10200" dirty="0">
                <a:solidFill>
                  <a:srgbClr val="FF0000"/>
                </a:solidFill>
                <a:latin typeface="Arial"/>
                <a:cs typeface="Arial"/>
              </a:rPr>
              <a:t>presentation</a:t>
            </a:r>
            <a:endParaRPr lang="en-US" sz="10200" dirty="0">
              <a:solidFill>
                <a:srgbClr val="FF0000"/>
              </a:solidFill>
              <a:latin typeface="Arial"/>
              <a:cs typeface="Arial"/>
            </a:endParaRPr>
          </a:p>
        </p:txBody>
      </p:sp>
      <p:sp>
        <p:nvSpPr>
          <p:cNvPr id="11" name="Slide Number Placeholder 6">
            <a:extLst>
              <a:ext uri="{FF2B5EF4-FFF2-40B4-BE49-F238E27FC236}">
                <a16:creationId xmlns:a16="http://schemas.microsoft.com/office/drawing/2014/main" id="{27D94F89-359F-5643-B1FB-A3600A980938}"/>
              </a:ext>
            </a:extLst>
          </p:cNvPr>
          <p:cNvSpPr txBox="1">
            <a:spLocks/>
          </p:cNvSpPr>
          <p:nvPr/>
        </p:nvSpPr>
        <p:spPr>
          <a:xfrm>
            <a:off x="10592065" y="6127750"/>
            <a:ext cx="123031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a:t>
            </a:r>
          </a:p>
        </p:txBody>
      </p:sp>
    </p:spTree>
    <p:extLst>
      <p:ext uri="{BB962C8B-B14F-4D97-AF65-F5344CB8AC3E}">
        <p14:creationId xmlns:p14="http://schemas.microsoft.com/office/powerpoint/2010/main" val="3989446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itting, food, table, fruit&#10;&#10;Description automatically generated">
            <a:extLst>
              <a:ext uri="{FF2B5EF4-FFF2-40B4-BE49-F238E27FC236}">
                <a16:creationId xmlns:a16="http://schemas.microsoft.com/office/drawing/2014/main" id="{50777D2B-8DEC-A849-8F02-3C8B7663BB8C}"/>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851"/>
          <a:stretch/>
        </p:blipFill>
        <p:spPr>
          <a:xfrm>
            <a:off x="0" y="0"/>
            <a:ext cx="12414428" cy="6858000"/>
          </a:xfrm>
          <a:prstGeom prst="rect">
            <a:avLst/>
          </a:prstGeom>
        </p:spPr>
      </p:pic>
      <p:pic>
        <p:nvPicPr>
          <p:cNvPr id="7" name="Picture 6" descr="foo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475" cy="6858000"/>
          </a:xfrm>
          <a:prstGeom prst="rect">
            <a:avLst/>
          </a:prstGeom>
        </p:spPr>
      </p:pic>
      <p:pic>
        <p:nvPicPr>
          <p:cNvPr id="6" name="Picture 5" descr="logo-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
        <p:nvSpPr>
          <p:cNvPr id="8"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592065" y="6127750"/>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10</a:t>
            </a:r>
          </a:p>
        </p:txBody>
      </p:sp>
    </p:spTree>
    <p:extLst>
      <p:ext uri="{BB962C8B-B14F-4D97-AF65-F5344CB8AC3E}">
        <p14:creationId xmlns:p14="http://schemas.microsoft.com/office/powerpoint/2010/main" val="4132733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picture containing person, outdoor, holding, young&#10;&#10;Description automatically generated">
            <a:extLst>
              <a:ext uri="{FF2B5EF4-FFF2-40B4-BE49-F238E27FC236}">
                <a16:creationId xmlns:a16="http://schemas.microsoft.com/office/drawing/2014/main" id="{6B3B3D6A-EC8C-7C4A-8E44-A022047E1EDA}"/>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12188825" cy="6858000"/>
          </a:xfrm>
          <a:prstGeom prst="rect">
            <a:avLst/>
          </a:prstGeom>
        </p:spPr>
      </p:pic>
      <p:pic>
        <p:nvPicPr>
          <p:cNvPr id="5" name="Picture 4" descr="foo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475" cy="6858000"/>
          </a:xfrm>
          <a:prstGeom prst="rect">
            <a:avLst/>
          </a:prstGeom>
        </p:spPr>
      </p:pic>
      <p:pic>
        <p:nvPicPr>
          <p:cNvPr id="7" name="Picture 6" descr="logo-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
        <p:nvSpPr>
          <p:cNvPr id="8"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592065" y="6127750"/>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11</a:t>
            </a:r>
          </a:p>
        </p:txBody>
      </p:sp>
    </p:spTree>
    <p:extLst>
      <p:ext uri="{BB962C8B-B14F-4D97-AF65-F5344CB8AC3E}">
        <p14:creationId xmlns:p14="http://schemas.microsoft.com/office/powerpoint/2010/main" val="287387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S2899_1JB_1199.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88825" cy="6858001"/>
          </a:xfrm>
          <a:prstGeom prst="rect">
            <a:avLst/>
          </a:prstGeom>
        </p:spPr>
      </p:pic>
      <p:pic>
        <p:nvPicPr>
          <p:cNvPr id="6" name="Picture 5" descr="foo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475" cy="6858000"/>
          </a:xfrm>
          <a:prstGeom prst="rect">
            <a:avLst/>
          </a:prstGeom>
        </p:spPr>
      </p:pic>
      <p:pic>
        <p:nvPicPr>
          <p:cNvPr id="7" name="Picture 6" descr="logo-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
        <p:nvSpPr>
          <p:cNvPr id="8"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592065" y="6127750"/>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12</a:t>
            </a:r>
          </a:p>
        </p:txBody>
      </p:sp>
    </p:spTree>
    <p:extLst>
      <p:ext uri="{BB962C8B-B14F-4D97-AF65-F5344CB8AC3E}">
        <p14:creationId xmlns:p14="http://schemas.microsoft.com/office/powerpoint/2010/main" val="287387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S2887_1JB_043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50" y="0"/>
            <a:ext cx="12182475" cy="6858000"/>
          </a:xfrm>
          <a:prstGeom prst="rect">
            <a:avLst/>
          </a:prstGeom>
        </p:spPr>
      </p:pic>
      <p:pic>
        <p:nvPicPr>
          <p:cNvPr id="6" name="Picture 5" descr="foo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475" cy="6858000"/>
          </a:xfrm>
          <a:prstGeom prst="rect">
            <a:avLst/>
          </a:prstGeom>
        </p:spPr>
      </p:pic>
      <p:pic>
        <p:nvPicPr>
          <p:cNvPr id="7" name="Picture 6" descr="logo-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
        <p:nvSpPr>
          <p:cNvPr id="8"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592065" y="6127750"/>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13</a:t>
            </a:r>
          </a:p>
        </p:txBody>
      </p:sp>
    </p:spTree>
    <p:extLst>
      <p:ext uri="{BB962C8B-B14F-4D97-AF65-F5344CB8AC3E}">
        <p14:creationId xmlns:p14="http://schemas.microsoft.com/office/powerpoint/2010/main" val="2873877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hand&#10;&#10;Description automatically generated">
            <a:extLst>
              <a:ext uri="{FF2B5EF4-FFF2-40B4-BE49-F238E27FC236}">
                <a16:creationId xmlns:a16="http://schemas.microsoft.com/office/drawing/2014/main" id="{D369B57C-1AC9-5E4C-8484-2052497A50C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350" y="0"/>
            <a:ext cx="12182475" cy="6858000"/>
          </a:xfrm>
          <a:prstGeom prst="rect">
            <a:avLst/>
          </a:prstGeom>
        </p:spPr>
      </p:pic>
      <p:pic>
        <p:nvPicPr>
          <p:cNvPr id="6" name="Picture 5" descr="foo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475" cy="6858000"/>
          </a:xfrm>
          <a:prstGeom prst="rect">
            <a:avLst/>
          </a:prstGeom>
        </p:spPr>
      </p:pic>
      <p:pic>
        <p:nvPicPr>
          <p:cNvPr id="7" name="Picture 6" descr="logo-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
        <p:nvSpPr>
          <p:cNvPr id="8"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592065" y="6127750"/>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14</a:t>
            </a:r>
          </a:p>
        </p:txBody>
      </p:sp>
    </p:spTree>
    <p:extLst>
      <p:ext uri="{BB962C8B-B14F-4D97-AF65-F5344CB8AC3E}">
        <p14:creationId xmlns:p14="http://schemas.microsoft.com/office/powerpoint/2010/main" val="223686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120A96-DF6E-C041-9EBB-330A64651678}"/>
              </a:ext>
            </a:extLst>
          </p:cNvPr>
          <p:cNvPicPr>
            <a:picLocks noChangeAspect="1"/>
          </p:cNvPicPr>
          <p:nvPr/>
        </p:nvPicPr>
        <p:blipFill>
          <a:blip r:embed="rId3"/>
          <a:srcRect/>
          <a:stretch/>
        </p:blipFill>
        <p:spPr>
          <a:xfrm>
            <a:off x="9613" y="-18674"/>
            <a:ext cx="12201063" cy="6870254"/>
          </a:xfrm>
          <a:prstGeom prst="rect">
            <a:avLst/>
          </a:prstGeom>
        </p:spPr>
      </p:pic>
      <p:sp>
        <p:nvSpPr>
          <p:cNvPr id="5" name="Title Placeholder 1">
            <a:extLst>
              <a:ext uri="{FF2B5EF4-FFF2-40B4-BE49-F238E27FC236}">
                <a16:creationId xmlns:a16="http://schemas.microsoft.com/office/drawing/2014/main" id="{8261CEC3-7DB2-0B4E-AC64-A69A1A36E0EA}"/>
              </a:ext>
            </a:extLst>
          </p:cNvPr>
          <p:cNvSpPr txBox="1">
            <a:spLocks/>
          </p:cNvSpPr>
          <p:nvPr/>
        </p:nvSpPr>
        <p:spPr>
          <a:xfrm>
            <a:off x="0" y="365126"/>
            <a:ext cx="12188825" cy="52241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7200" dirty="0">
                <a:solidFill>
                  <a:srgbClr val="FF0000"/>
                </a:solidFill>
                <a:latin typeface="Arial"/>
                <a:cs typeface="Arial"/>
              </a:rPr>
              <a:t>Love knows no distance.</a:t>
            </a:r>
            <a:endParaRPr lang="en-US" sz="7200" dirty="0">
              <a:solidFill>
                <a:srgbClr val="FF0000"/>
              </a:solidFill>
              <a:latin typeface="Arial"/>
              <a:cs typeface="Arial"/>
            </a:endParaRPr>
          </a:p>
        </p:txBody>
      </p:sp>
      <p:pic>
        <p:nvPicPr>
          <p:cNvPr id="13" name="Picture 12" descr="logo-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
        <p:nvSpPr>
          <p:cNvPr id="14"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592065" y="6127750"/>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15</a:t>
            </a:r>
          </a:p>
        </p:txBody>
      </p:sp>
    </p:spTree>
    <p:extLst>
      <p:ext uri="{BB962C8B-B14F-4D97-AF65-F5344CB8AC3E}">
        <p14:creationId xmlns:p14="http://schemas.microsoft.com/office/powerpoint/2010/main" val="941412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35365" y="5916809"/>
            <a:ext cx="8553670" cy="861774"/>
          </a:xfrm>
          <a:prstGeom prst="rect">
            <a:avLst/>
          </a:prstGeom>
          <a:noFill/>
        </p:spPr>
        <p:txBody>
          <a:bodyPr wrap="square" rtlCol="0">
            <a:spAutoFit/>
          </a:bodyPr>
          <a:lstStyle/>
          <a:p>
            <a:r>
              <a:rPr lang="en-GB" sz="1600" baseline="30000" dirty="0">
                <a:solidFill>
                  <a:schemeClr val="bg1"/>
                </a:solidFill>
              </a:rPr>
              <a:t>Christian Aid is a key member of ACT Alliance. </a:t>
            </a:r>
            <a:r>
              <a:rPr lang="en-GB" sz="1600" baseline="30000" dirty="0" err="1">
                <a:solidFill>
                  <a:schemeClr val="bg1"/>
                </a:solidFill>
              </a:rPr>
              <a:t>Eng</a:t>
            </a:r>
            <a:r>
              <a:rPr lang="en-GB" sz="1600" baseline="30000" dirty="0">
                <a:solidFill>
                  <a:schemeClr val="bg1"/>
                </a:solidFill>
              </a:rPr>
              <a:t> and Wales charity no. 1105851 Scot charity no. SC039150 Company no. 5171525 Christian Aid Ireland: NI charity no. NIC101631 Company no. NI059154 and ROI charity no. 20014162 Company no. 426928. The Christian Aid name and logo are trademarks of Christian Aid. © Christian Aid July 2020 Photos: Christian Aid J192551</a:t>
            </a:r>
          </a:p>
          <a:p>
            <a:endParaRPr lang="en-US" dirty="0"/>
          </a:p>
        </p:txBody>
      </p:sp>
      <p:sp>
        <p:nvSpPr>
          <p:cNvPr id="13" name="Slide Number Placeholder 6">
            <a:extLst>
              <a:ext uri="{FF2B5EF4-FFF2-40B4-BE49-F238E27FC236}">
                <a16:creationId xmlns:a16="http://schemas.microsoft.com/office/drawing/2014/main" id="{27D94F89-359F-5643-B1FB-A3600A980938}"/>
              </a:ext>
            </a:extLst>
          </p:cNvPr>
          <p:cNvSpPr txBox="1">
            <a:spLocks/>
          </p:cNvSpPr>
          <p:nvPr/>
        </p:nvSpPr>
        <p:spPr>
          <a:xfrm>
            <a:off x="10592065" y="6127750"/>
            <a:ext cx="123031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16</a:t>
            </a:r>
          </a:p>
        </p:txBody>
      </p:sp>
    </p:spTree>
    <p:extLst>
      <p:ext uri="{BB962C8B-B14F-4D97-AF65-F5344CB8AC3E}">
        <p14:creationId xmlns:p14="http://schemas.microsoft.com/office/powerpoint/2010/main" val="204314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592065" y="6127750"/>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2</a:t>
            </a:r>
          </a:p>
        </p:txBody>
      </p:sp>
      <p:pic>
        <p:nvPicPr>
          <p:cNvPr id="4" name="Picture 3" descr="ppt-image-cow-beans-plan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23" y="1238883"/>
            <a:ext cx="11377413" cy="3017163"/>
          </a:xfrm>
          <a:prstGeom prst="rect">
            <a:avLst/>
          </a:prstGeom>
        </p:spPr>
      </p:pic>
    </p:spTree>
    <p:extLst>
      <p:ext uri="{BB962C8B-B14F-4D97-AF65-F5344CB8AC3E}">
        <p14:creationId xmlns:p14="http://schemas.microsoft.com/office/powerpoint/2010/main" val="135482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iana-and-the-wonder-bea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
        <p:nvSpPr>
          <p:cNvPr id="10"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958513" y="6310313"/>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2</a:t>
            </a:r>
          </a:p>
        </p:txBody>
      </p:sp>
      <p:sp>
        <p:nvSpPr>
          <p:cNvPr id="8"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958513" y="6291263"/>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3</a:t>
            </a:r>
          </a:p>
        </p:txBody>
      </p:sp>
      <p:sp>
        <p:nvSpPr>
          <p:cNvPr id="9" name="Title Placeholder 9">
            <a:extLst>
              <a:ext uri="{FF2B5EF4-FFF2-40B4-BE49-F238E27FC236}">
                <a16:creationId xmlns:a16="http://schemas.microsoft.com/office/drawing/2014/main" id="{DD4C6FBA-BB22-8F46-864C-1D9B0ED4D502}"/>
              </a:ext>
            </a:extLst>
          </p:cNvPr>
          <p:cNvSpPr txBox="1">
            <a:spLocks/>
          </p:cNvSpPr>
          <p:nvPr/>
        </p:nvSpPr>
        <p:spPr>
          <a:xfrm>
            <a:off x="-901661" y="771422"/>
            <a:ext cx="6272943" cy="337124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err="1">
                <a:solidFill>
                  <a:srgbClr val="FF0000"/>
                </a:solidFill>
                <a:latin typeface="Arial"/>
                <a:cs typeface="Arial"/>
              </a:rPr>
              <a:t>Ariana</a:t>
            </a:r>
            <a:r>
              <a:rPr lang="en-GB" dirty="0">
                <a:solidFill>
                  <a:srgbClr val="FF0000"/>
                </a:solidFill>
                <a:latin typeface="Arial"/>
                <a:cs typeface="Arial"/>
              </a:rPr>
              <a:t> and the </a:t>
            </a:r>
          </a:p>
          <a:p>
            <a:r>
              <a:rPr lang="en-GB" dirty="0">
                <a:solidFill>
                  <a:srgbClr val="FF0000"/>
                </a:solidFill>
                <a:latin typeface="Arial"/>
                <a:cs typeface="Arial"/>
              </a:rPr>
              <a:t>Wonder Beans</a:t>
            </a:r>
            <a:endParaRPr lang="en-US" dirty="0">
              <a:solidFill>
                <a:srgbClr val="FF0000"/>
              </a:solidFill>
              <a:latin typeface="Arial"/>
              <a:cs typeface="Arial"/>
            </a:endParaRPr>
          </a:p>
        </p:txBody>
      </p:sp>
      <p:pic>
        <p:nvPicPr>
          <p:cNvPr id="11" name="Picture 10" descr="foot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475" cy="6858000"/>
          </a:xfrm>
          <a:prstGeom prst="rect">
            <a:avLst/>
          </a:prstGeom>
        </p:spPr>
      </p:pic>
      <p:pic>
        <p:nvPicPr>
          <p:cNvPr id="13" name="Picture 12" descr="logo-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
        <p:nvSpPr>
          <p:cNvPr id="14" name="Slide Number Placeholder 6">
            <a:extLst>
              <a:ext uri="{FF2B5EF4-FFF2-40B4-BE49-F238E27FC236}">
                <a16:creationId xmlns:a16="http://schemas.microsoft.com/office/drawing/2014/main" id="{27D94F89-359F-5643-B1FB-A3600A980938}"/>
              </a:ext>
            </a:extLst>
          </p:cNvPr>
          <p:cNvSpPr txBox="1">
            <a:spLocks/>
          </p:cNvSpPr>
          <p:nvPr/>
        </p:nvSpPr>
        <p:spPr>
          <a:xfrm>
            <a:off x="10592065" y="6127750"/>
            <a:ext cx="123031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3</a:t>
            </a:r>
          </a:p>
        </p:txBody>
      </p:sp>
    </p:spTree>
    <p:extLst>
      <p:ext uri="{BB962C8B-B14F-4D97-AF65-F5344CB8AC3E}">
        <p14:creationId xmlns:p14="http://schemas.microsoft.com/office/powerpoint/2010/main" val="223182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S2862_1JB_1175-scr.jpg"/>
          <p:cNvPicPr>
            <a:picLocks noChangeAspect="1"/>
          </p:cNvPicPr>
          <p:nvPr/>
        </p:nvPicPr>
        <p:blipFill rotWithShape="1">
          <a:blip r:embed="rId3">
            <a:extLst>
              <a:ext uri="{28A0092B-C50C-407E-A947-70E740481C1C}">
                <a14:useLocalDpi xmlns:a14="http://schemas.microsoft.com/office/drawing/2010/main" val="0"/>
              </a:ext>
            </a:extLst>
          </a:blip>
          <a:srcRect t="12484" b="-4208"/>
          <a:stretch/>
        </p:blipFill>
        <p:spPr>
          <a:xfrm>
            <a:off x="0" y="0"/>
            <a:ext cx="12188825" cy="7187800"/>
          </a:xfrm>
          <a:prstGeom prst="rect">
            <a:avLst/>
          </a:prstGeom>
        </p:spPr>
      </p:pic>
      <p:pic>
        <p:nvPicPr>
          <p:cNvPr id="6" name="Picture 5" descr="foo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475" cy="6858000"/>
          </a:xfrm>
          <a:prstGeom prst="rect">
            <a:avLst/>
          </a:prstGeom>
        </p:spPr>
      </p:pic>
      <p:pic>
        <p:nvPicPr>
          <p:cNvPr id="5" name="Picture 4" descr="logo-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
        <p:nvSpPr>
          <p:cNvPr id="7"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592065" y="6127750"/>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4</a:t>
            </a:r>
          </a:p>
        </p:txBody>
      </p:sp>
    </p:spTree>
    <p:extLst>
      <p:ext uri="{BB962C8B-B14F-4D97-AF65-F5344CB8AC3E}">
        <p14:creationId xmlns:p14="http://schemas.microsoft.com/office/powerpoint/2010/main" val="388157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S2909_1JB_1313 edited for outer.psd"/>
          <p:cNvPicPr>
            <a:picLocks noChangeAspect="1"/>
          </p:cNvPicPr>
          <p:nvPr/>
        </p:nvPicPr>
        <p:blipFill rotWithShape="1">
          <a:blip r:embed="rId3" cstate="email">
            <a:extLst>
              <a:ext uri="{28A0092B-C50C-407E-A947-70E740481C1C}">
                <a14:useLocalDpi xmlns:a14="http://schemas.microsoft.com/office/drawing/2010/main"/>
              </a:ext>
            </a:extLst>
          </a:blip>
          <a:srcRect l="1" r="561"/>
          <a:stretch/>
        </p:blipFill>
        <p:spPr>
          <a:xfrm>
            <a:off x="0" y="0"/>
            <a:ext cx="12188825" cy="6858000"/>
          </a:xfrm>
          <a:prstGeom prst="rect">
            <a:avLst/>
          </a:prstGeom>
        </p:spPr>
      </p:pic>
      <p:pic>
        <p:nvPicPr>
          <p:cNvPr id="5" name="Picture 4" descr="foo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475" cy="6858000"/>
          </a:xfrm>
          <a:prstGeom prst="rect">
            <a:avLst/>
          </a:prstGeom>
        </p:spPr>
      </p:pic>
      <p:pic>
        <p:nvPicPr>
          <p:cNvPr id="6" name="Picture 5" descr="logo-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
        <p:nvSpPr>
          <p:cNvPr id="7"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592065" y="6127750"/>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5</a:t>
            </a:r>
          </a:p>
        </p:txBody>
      </p:sp>
    </p:spTree>
    <p:extLst>
      <p:ext uri="{BB962C8B-B14F-4D97-AF65-F5344CB8AC3E}">
        <p14:creationId xmlns:p14="http://schemas.microsoft.com/office/powerpoint/2010/main" val="196802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urple 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7" y="-105138"/>
            <a:ext cx="12182475" cy="6963138"/>
          </a:xfrm>
          <a:prstGeom prst="rect">
            <a:avLst/>
          </a:prstGeom>
        </p:spPr>
      </p:pic>
      <p:sp>
        <p:nvSpPr>
          <p:cNvPr id="3"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632504" y="6310311"/>
            <a:ext cx="123103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5</a:t>
            </a:r>
          </a:p>
        </p:txBody>
      </p:sp>
      <p:pic>
        <p:nvPicPr>
          <p:cNvPr id="9" name="Picture 8" descr="arrow.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21515">
            <a:off x="5374445" y="2096939"/>
            <a:ext cx="2408314" cy="1060300"/>
          </a:xfrm>
          <a:prstGeom prst="rect">
            <a:avLst/>
          </a:prstGeom>
        </p:spPr>
      </p:pic>
      <p:pic>
        <p:nvPicPr>
          <p:cNvPr id="11" name="Picture 10" descr="foo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82475" cy="6858000"/>
          </a:xfrm>
          <a:prstGeom prst="rect">
            <a:avLst/>
          </a:prstGeom>
        </p:spPr>
      </p:pic>
      <p:pic>
        <p:nvPicPr>
          <p:cNvPr id="12" name="Picture 11" descr="square.a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2040" y="1831718"/>
            <a:ext cx="520700" cy="444500"/>
          </a:xfrm>
          <a:prstGeom prst="rect">
            <a:avLst/>
          </a:prstGeom>
        </p:spPr>
      </p:pic>
      <p:pic>
        <p:nvPicPr>
          <p:cNvPr id="2" name="Picture 1" descr="ppt ma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0064" y="-105138"/>
            <a:ext cx="12509333" cy="7040020"/>
          </a:xfrm>
          <a:prstGeom prst="rect">
            <a:avLst/>
          </a:prstGeom>
        </p:spPr>
      </p:pic>
      <p:pic>
        <p:nvPicPr>
          <p:cNvPr id="10" name="Picture 9" descr="logo-01.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
        <p:nvSpPr>
          <p:cNvPr id="13"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592065" y="6127750"/>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6</a:t>
            </a:r>
          </a:p>
        </p:txBody>
      </p:sp>
    </p:spTree>
    <p:extLst>
      <p:ext uri="{BB962C8B-B14F-4D97-AF65-F5344CB8AC3E}">
        <p14:creationId xmlns:p14="http://schemas.microsoft.com/office/powerpoint/2010/main" val="298167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dirt field&#10;&#10;Description automatically generated">
            <a:extLst>
              <a:ext uri="{FF2B5EF4-FFF2-40B4-BE49-F238E27FC236}">
                <a16:creationId xmlns:a16="http://schemas.microsoft.com/office/drawing/2014/main" id="{9F26076D-E14C-6047-A543-064C7F4C0083}"/>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993" b="1993"/>
          <a:stretch/>
        </p:blipFill>
        <p:spPr>
          <a:xfrm>
            <a:off x="0" y="0"/>
            <a:ext cx="12188825" cy="6858000"/>
          </a:xfrm>
          <a:prstGeom prst="rect">
            <a:avLst/>
          </a:prstGeom>
        </p:spPr>
      </p:pic>
      <p:pic>
        <p:nvPicPr>
          <p:cNvPr id="6" name="Picture 5" descr="foo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475" cy="6858000"/>
          </a:xfrm>
          <a:prstGeom prst="rect">
            <a:avLst/>
          </a:prstGeom>
        </p:spPr>
      </p:pic>
      <p:pic>
        <p:nvPicPr>
          <p:cNvPr id="7" name="Picture 6" descr="logo-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
        <p:nvSpPr>
          <p:cNvPr id="8"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592065" y="6127750"/>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7</a:t>
            </a:r>
          </a:p>
        </p:txBody>
      </p:sp>
    </p:spTree>
    <p:extLst>
      <p:ext uri="{BB962C8B-B14F-4D97-AF65-F5344CB8AC3E}">
        <p14:creationId xmlns:p14="http://schemas.microsoft.com/office/powerpoint/2010/main" val="70776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picture containing person, holding, hand, grass&#10;&#10;Description automatically generated">
            <a:extLst>
              <a:ext uri="{FF2B5EF4-FFF2-40B4-BE49-F238E27FC236}">
                <a16:creationId xmlns:a16="http://schemas.microsoft.com/office/drawing/2014/main" id="{6604BC38-FD4C-D249-941F-8014ED7C62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88825" cy="6858000"/>
          </a:xfrm>
          <a:prstGeom prst="rect">
            <a:avLst/>
          </a:prstGeom>
        </p:spPr>
      </p:pic>
      <p:pic>
        <p:nvPicPr>
          <p:cNvPr id="5" name="Picture 4" descr="foo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475" cy="6858000"/>
          </a:xfrm>
          <a:prstGeom prst="rect">
            <a:avLst/>
          </a:prstGeom>
        </p:spPr>
      </p:pic>
      <p:pic>
        <p:nvPicPr>
          <p:cNvPr id="7" name="Picture 6" descr="logo-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
        <p:nvSpPr>
          <p:cNvPr id="8"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592065" y="6127750"/>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8</a:t>
            </a:r>
          </a:p>
        </p:txBody>
      </p:sp>
    </p:spTree>
    <p:extLst>
      <p:ext uri="{BB962C8B-B14F-4D97-AF65-F5344CB8AC3E}">
        <p14:creationId xmlns:p14="http://schemas.microsoft.com/office/powerpoint/2010/main" val="287387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 plant&#10;&#10;Description automatically generated">
            <a:extLst>
              <a:ext uri="{FF2B5EF4-FFF2-40B4-BE49-F238E27FC236}">
                <a16:creationId xmlns:a16="http://schemas.microsoft.com/office/drawing/2014/main" id="{FB811917-AE84-4340-B6F3-282DE79043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88825" cy="6858000"/>
          </a:xfrm>
          <a:prstGeom prst="rect">
            <a:avLst/>
          </a:prstGeom>
        </p:spPr>
      </p:pic>
      <p:pic>
        <p:nvPicPr>
          <p:cNvPr id="5" name="Picture 4" descr="foo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475" cy="6858000"/>
          </a:xfrm>
          <a:prstGeom prst="rect">
            <a:avLst/>
          </a:prstGeom>
        </p:spPr>
      </p:pic>
      <p:pic>
        <p:nvPicPr>
          <p:cNvPr id="7" name="Picture 6" descr="logo-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72819"/>
            <a:ext cx="2259870" cy="1678760"/>
          </a:xfrm>
          <a:prstGeom prst="rect">
            <a:avLst/>
          </a:prstGeom>
        </p:spPr>
      </p:pic>
      <p:sp>
        <p:nvSpPr>
          <p:cNvPr id="8" name="Slide Number Placeholder 6">
            <a:extLst>
              <a:ext uri="{FF2B5EF4-FFF2-40B4-BE49-F238E27FC236}">
                <a16:creationId xmlns:a16="http://schemas.microsoft.com/office/drawing/2014/main" id="{27D94F89-359F-5643-B1FB-A3600A980938}"/>
              </a:ext>
            </a:extLst>
          </p:cNvPr>
          <p:cNvSpPr>
            <a:spLocks noGrp="1"/>
          </p:cNvSpPr>
          <p:nvPr>
            <p:ph type="sldNum" sz="quarter" idx="4294967295"/>
          </p:nvPr>
        </p:nvSpPr>
        <p:spPr>
          <a:xfrm>
            <a:off x="10592065" y="6127750"/>
            <a:ext cx="1230312"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9</a:t>
            </a:r>
          </a:p>
        </p:txBody>
      </p:sp>
    </p:spTree>
    <p:extLst>
      <p:ext uri="{BB962C8B-B14F-4D97-AF65-F5344CB8AC3E}">
        <p14:creationId xmlns:p14="http://schemas.microsoft.com/office/powerpoint/2010/main" val="2873877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1351BCA22FBC4D98F85F5961A3307C" ma:contentTypeVersion="22" ma:contentTypeDescription="Create a new document." ma:contentTypeScope="" ma:versionID="d960019f28dad73070a01b38f5ff5727">
  <xsd:schema xmlns:xsd="http://www.w3.org/2001/XMLSchema" xmlns:xs="http://www.w3.org/2001/XMLSchema" xmlns:p="http://schemas.microsoft.com/office/2006/metadata/properties" targetNamespace="http://schemas.microsoft.com/office/2006/metadata/properties" ma:root="true" ma:fieldsID="7a072052667a5343ceee15a667fe33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1DEBFA-9735-45BA-BE5A-8ED175032B9B}">
  <ds:schemaRefs>
    <ds:schemaRef ds:uri="http://schemas.microsoft.com/sharepoint/v3/contenttype/forms"/>
  </ds:schemaRefs>
</ds:datastoreItem>
</file>

<file path=customXml/itemProps2.xml><?xml version="1.0" encoding="utf-8"?>
<ds:datastoreItem xmlns:ds="http://schemas.openxmlformats.org/officeDocument/2006/customXml" ds:itemID="{5472ADAF-3A8E-41C0-81E5-655AF37ACB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CCE32A8-9538-4882-A6B5-640CD38C878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612</TotalTime>
  <Words>911</Words>
  <Application>Microsoft Office PowerPoint</Application>
  <PresentationFormat>Custom</PresentationFormat>
  <Paragraphs>58</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56</cp:revision>
  <dcterms:created xsi:type="dcterms:W3CDTF">2020-07-15T13:04:27Z</dcterms:created>
  <dcterms:modified xsi:type="dcterms:W3CDTF">2020-08-14T12:59:46Z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0x0101003A1351BCA22FBC4D98F85F5961A3307C</vt:lpwstr>
  </property>
</Properties>
</file>