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731" r:id="rId6"/>
    <p:sldMasterId id="2147483735" r:id="rId7"/>
    <p:sldMasterId id="2147483733" r:id="rId8"/>
    <p:sldMasterId id="2147483648" r:id="rId9"/>
    <p:sldMasterId id="2147483721" r:id="rId10"/>
    <p:sldMasterId id="2147483726" r:id="rId11"/>
    <p:sldMasterId id="2147483722" r:id="rId12"/>
    <p:sldMasterId id="2147483713" r:id="rId13"/>
    <p:sldMasterId id="2147483714" r:id="rId14"/>
  </p:sldMasterIdLst>
  <p:notesMasterIdLst>
    <p:notesMasterId r:id="rId19"/>
  </p:notesMasterIdLst>
  <p:sldIdLst>
    <p:sldId id="256" r:id="rId15"/>
    <p:sldId id="261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C6918B2E-0D2E-9847-A519-3C156E7A5B3C}">
          <p14:sldIdLst>
            <p14:sldId id="256"/>
          </p14:sldIdLst>
        </p14:section>
        <p14:section name="Text slides" id="{44D9646A-E7A8-9F4B-A395-7581835CBA1E}">
          <p14:sldIdLst/>
        </p14:section>
        <p14:section name="Image slides" id="{69B75628-890D-5740-9ED9-D3E11C4DA84A}">
          <p14:sldIdLst>
            <p14:sldId id="261"/>
            <p14:sldId id="279"/>
            <p14:sldId id="280"/>
          </p14:sldIdLst>
        </p14:section>
        <p14:section name="End slides" id="{9859243E-B635-2F4B-B063-515CFEEA16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A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74369"/>
  </p:normalViewPr>
  <p:slideViewPr>
    <p:cSldViewPr>
      <p:cViewPr varScale="1">
        <p:scale>
          <a:sx n="72" d="100"/>
          <a:sy n="72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Grear" userId="f33bc269-218b-40cc-88fe-ca63bbf04e46" providerId="ADAL" clId="{39DEC6B6-3EE2-4356-A7BD-FB771FB0579D}"/>
    <pc:docChg chg="undo redo custSel modSld">
      <pc:chgData name="Josh Grear" userId="f33bc269-218b-40cc-88fe-ca63bbf04e46" providerId="ADAL" clId="{39DEC6B6-3EE2-4356-A7BD-FB771FB0579D}" dt="2022-03-08T15:34:19.367" v="34" actId="20577"/>
      <pc:docMkLst>
        <pc:docMk/>
      </pc:docMkLst>
      <pc:sldChg chg="modSp mod">
        <pc:chgData name="Josh Grear" userId="f33bc269-218b-40cc-88fe-ca63bbf04e46" providerId="ADAL" clId="{39DEC6B6-3EE2-4356-A7BD-FB771FB0579D}" dt="2022-03-08T15:31:53.583" v="9"/>
        <pc:sldMkLst>
          <pc:docMk/>
          <pc:sldMk cId="843032975" sldId="256"/>
        </pc:sldMkLst>
        <pc:spChg chg="mod">
          <ac:chgData name="Josh Grear" userId="f33bc269-218b-40cc-88fe-ca63bbf04e46" providerId="ADAL" clId="{39DEC6B6-3EE2-4356-A7BD-FB771FB0579D}" dt="2022-03-08T15:31:34.103" v="5"/>
          <ac:spMkLst>
            <pc:docMk/>
            <pc:sldMk cId="843032975" sldId="256"/>
            <ac:spMk id="2" creationId="{EDD5B515-65C3-BA4A-B2B2-DC41A030BB47}"/>
          </ac:spMkLst>
        </pc:spChg>
        <pc:spChg chg="mod">
          <ac:chgData name="Josh Grear" userId="f33bc269-218b-40cc-88fe-ca63bbf04e46" providerId="ADAL" clId="{39DEC6B6-3EE2-4356-A7BD-FB771FB0579D}" dt="2022-03-08T15:31:53.583" v="9"/>
          <ac:spMkLst>
            <pc:docMk/>
            <pc:sldMk cId="843032975" sldId="256"/>
            <ac:spMk id="3" creationId="{6D7A316E-FAC4-429F-A60E-253C44014632}"/>
          </ac:spMkLst>
        </pc:spChg>
      </pc:sldChg>
      <pc:sldChg chg="modSp mod">
        <pc:chgData name="Josh Grear" userId="f33bc269-218b-40cc-88fe-ca63bbf04e46" providerId="ADAL" clId="{39DEC6B6-3EE2-4356-A7BD-FB771FB0579D}" dt="2022-03-08T15:32:43.375" v="13"/>
        <pc:sldMkLst>
          <pc:docMk/>
          <pc:sldMk cId="1260050848" sldId="261"/>
        </pc:sldMkLst>
        <pc:spChg chg="mod">
          <ac:chgData name="Josh Grear" userId="f33bc269-218b-40cc-88fe-ca63bbf04e46" providerId="ADAL" clId="{39DEC6B6-3EE2-4356-A7BD-FB771FB0579D}" dt="2022-03-08T15:32:30.625" v="12"/>
          <ac:spMkLst>
            <pc:docMk/>
            <pc:sldMk cId="1260050848" sldId="261"/>
            <ac:spMk id="5" creationId="{FD31D8C4-90F0-A94C-9425-873101B35171}"/>
          </ac:spMkLst>
        </pc:spChg>
        <pc:spChg chg="mod">
          <ac:chgData name="Josh Grear" userId="f33bc269-218b-40cc-88fe-ca63bbf04e46" providerId="ADAL" clId="{39DEC6B6-3EE2-4356-A7BD-FB771FB0579D}" dt="2022-03-08T15:32:43.375" v="13"/>
          <ac:spMkLst>
            <pc:docMk/>
            <pc:sldMk cId="1260050848" sldId="261"/>
            <ac:spMk id="6" creationId="{565F8B9C-3C1F-9844-8CBD-FF3F0A631100}"/>
          </ac:spMkLst>
        </pc:spChg>
      </pc:sldChg>
      <pc:sldChg chg="modSp mod">
        <pc:chgData name="Josh Grear" userId="f33bc269-218b-40cc-88fe-ca63bbf04e46" providerId="ADAL" clId="{39DEC6B6-3EE2-4356-A7BD-FB771FB0579D}" dt="2022-03-08T15:33:29.877" v="25" actId="27636"/>
        <pc:sldMkLst>
          <pc:docMk/>
          <pc:sldMk cId="621782991" sldId="279"/>
        </pc:sldMkLst>
        <pc:spChg chg="mod">
          <ac:chgData name="Josh Grear" userId="f33bc269-218b-40cc-88fe-ca63bbf04e46" providerId="ADAL" clId="{39DEC6B6-3EE2-4356-A7BD-FB771FB0579D}" dt="2022-03-08T15:33:02.232" v="16"/>
          <ac:spMkLst>
            <pc:docMk/>
            <pc:sldMk cId="621782991" sldId="279"/>
            <ac:spMk id="5" creationId="{FD31D8C4-90F0-A94C-9425-873101B35171}"/>
          </ac:spMkLst>
        </pc:spChg>
        <pc:spChg chg="mod">
          <ac:chgData name="Josh Grear" userId="f33bc269-218b-40cc-88fe-ca63bbf04e46" providerId="ADAL" clId="{39DEC6B6-3EE2-4356-A7BD-FB771FB0579D}" dt="2022-03-08T15:33:29.877" v="25" actId="27636"/>
          <ac:spMkLst>
            <pc:docMk/>
            <pc:sldMk cId="621782991" sldId="279"/>
            <ac:spMk id="6" creationId="{565F8B9C-3C1F-9844-8CBD-FF3F0A631100}"/>
          </ac:spMkLst>
        </pc:spChg>
      </pc:sldChg>
      <pc:sldChg chg="modSp mod">
        <pc:chgData name="Josh Grear" userId="f33bc269-218b-40cc-88fe-ca63bbf04e46" providerId="ADAL" clId="{39DEC6B6-3EE2-4356-A7BD-FB771FB0579D}" dt="2022-03-08T15:34:19.367" v="34" actId="20577"/>
        <pc:sldMkLst>
          <pc:docMk/>
          <pc:sldMk cId="4220790817" sldId="280"/>
        </pc:sldMkLst>
        <pc:spChg chg="mod">
          <ac:chgData name="Josh Grear" userId="f33bc269-218b-40cc-88fe-ca63bbf04e46" providerId="ADAL" clId="{39DEC6B6-3EE2-4356-A7BD-FB771FB0579D}" dt="2022-03-08T15:33:52.667" v="28"/>
          <ac:spMkLst>
            <pc:docMk/>
            <pc:sldMk cId="4220790817" sldId="280"/>
            <ac:spMk id="5" creationId="{FD31D8C4-90F0-A94C-9425-873101B35171}"/>
          </ac:spMkLst>
        </pc:spChg>
        <pc:spChg chg="mod">
          <ac:chgData name="Josh Grear" userId="f33bc269-218b-40cc-88fe-ca63bbf04e46" providerId="ADAL" clId="{39DEC6B6-3EE2-4356-A7BD-FB771FB0579D}" dt="2022-03-08T15:34:19.367" v="34" actId="20577"/>
          <ac:spMkLst>
            <pc:docMk/>
            <pc:sldMk cId="4220790817" sldId="280"/>
            <ac:spMk id="6" creationId="{565F8B9C-3C1F-9844-8CBD-FF3F0A631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377FC-F24F-704B-9E5C-5852303664E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00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2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295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4B3C2C-AB9F-B54A-BD97-A416705A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621" y="-12676"/>
            <a:ext cx="9181561" cy="688617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6A57C-A164-7442-B5F5-20F342AA3AFE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6512" y="0"/>
            <a:ext cx="9180512" cy="6957392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ev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373CF-AE2A-3E4E-BAD4-37D92DF2A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75468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event title">
    <p:bg>
      <p:bgPr>
        <a:solidFill>
          <a:srgbClr val="F1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BBF20E2-C7F4-4545-8238-46D5ABB1E3C5}"/>
              </a:ext>
            </a:extLst>
          </p:cNvPr>
          <p:cNvSpPr txBox="1">
            <a:spLocks/>
          </p:cNvSpPr>
          <p:nvPr userDrawn="1"/>
        </p:nvSpPr>
        <p:spPr>
          <a:xfrm>
            <a:off x="539552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Event title goes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F8D0C-BEE0-4F45-AEDE-786F026C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418358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50850" indent="-450850">
              <a:buSzPct val="80000"/>
              <a:buBlip>
                <a:blip r:embed="rId2"/>
              </a:buBlip>
              <a:tabLst/>
              <a:defRPr sz="2800"/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712788" indent="-288925">
              <a:buBlip>
                <a:blip r:embed="rId2"/>
              </a:buBlip>
              <a:tabLst/>
              <a:defRPr sz="2400"/>
            </a:lvl1pPr>
            <a:lvl2pPr marL="712788" indent="-288925">
              <a:tabLst/>
              <a:defRPr sz="2400"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50850" indent="-450850" defTabSz="698400">
              <a:spcBef>
                <a:spcPts val="600"/>
              </a:spcBef>
              <a:buBlip>
                <a:blip r:embed="rId2"/>
              </a:buBlip>
              <a:tabLst/>
              <a:defRPr sz="3600"/>
            </a:lvl1pPr>
            <a:lvl2pPr marL="407988" indent="174625">
              <a:tabLst/>
              <a:defRPr sz="2800"/>
            </a:lvl2pPr>
          </a:lstStyle>
          <a:p>
            <a:pPr marL="447675" lvl="0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  <a:lvl2pPr marL="806450" indent="-361950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 dirty="0"/>
              <a:t>Short title </a:t>
            </a:r>
            <a:br>
              <a:rPr lang="en-GB" sz="8000" spc="-150" dirty="0"/>
            </a:br>
            <a:r>
              <a:rPr lang="en-GB" sz="8000" spc="-150" dirty="0"/>
              <a:t>to go here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5" y="-12355"/>
            <a:ext cx="9198035" cy="689852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is a key member of ACT Alliance. </a:t>
            </a:r>
            <a:r>
              <a:rPr lang="en-GB" sz="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1" y="0"/>
            <a:ext cx="9171161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63EC75-D0C0-704B-9C68-1779F1DA55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2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ed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B0FDA12-AE15-6241-ABBE-E7377EBDE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" y="5569075"/>
            <a:ext cx="1762408" cy="1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charity?utm_source=unsplash&amp;utm_medium=referral&amp;utm_content=creditCopyTex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ttyukawa?utm_source=unsplash&amp;utm_medium=referral&amp;utm_content=creditCopyTex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s/photos/charity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4" y="620688"/>
            <a:ext cx="7012235" cy="3096344"/>
          </a:xfrm>
        </p:spPr>
        <p:txBody>
          <a:bodyPr/>
          <a:lstStyle/>
          <a:p>
            <a:r>
              <a:rPr lang="en-US" dirty="0" err="1"/>
              <a:t>Ambell</a:t>
            </a:r>
            <a:r>
              <a:rPr lang="en-US" dirty="0"/>
              <a:t> </a:t>
            </a:r>
            <a:r>
              <a:rPr lang="en-US" dirty="0" err="1"/>
              <a:t>reswm</a:t>
            </a:r>
            <a:r>
              <a:rPr lang="en-US" dirty="0"/>
              <a:t> </a:t>
            </a:r>
            <a:r>
              <a:rPr lang="en-US" dirty="0" err="1"/>
              <a:t>dros</a:t>
            </a:r>
            <a:r>
              <a:rPr lang="en-US" dirty="0"/>
              <a:t> </a:t>
            </a:r>
            <a:r>
              <a:rPr lang="en-US" dirty="0" err="1"/>
              <a:t>obeithio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A316E-FAC4-429F-A60E-253C44014632}"/>
              </a:ext>
            </a:extLst>
          </p:cNvPr>
          <p:cNvSpPr txBox="1"/>
          <p:nvPr/>
        </p:nvSpPr>
        <p:spPr>
          <a:xfrm>
            <a:off x="1043608" y="33569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Weithiau</a:t>
            </a:r>
            <a:r>
              <a:rPr lang="en-GB" dirty="0"/>
              <a:t> pan </a:t>
            </a:r>
            <a:r>
              <a:rPr lang="en-GB" dirty="0" err="1"/>
              <a:t>fo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drwg</a:t>
            </a:r>
            <a:r>
              <a:rPr lang="en-GB" dirty="0"/>
              <a:t>, gall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help </a:t>
            </a:r>
            <a:r>
              <a:rPr lang="en-GB" dirty="0" err="1"/>
              <a:t>mawr</a:t>
            </a:r>
            <a:r>
              <a:rPr lang="en-GB" dirty="0"/>
              <a:t> </a:t>
            </a:r>
            <a:r>
              <a:rPr lang="en-GB" dirty="0" err="1"/>
              <a:t>chwilio</a:t>
            </a:r>
            <a:r>
              <a:rPr lang="en-GB" dirty="0"/>
              <a:t> am </a:t>
            </a:r>
            <a:r>
              <a:rPr lang="en-GB" dirty="0" err="1"/>
              <a:t>newydd</a:t>
            </a:r>
            <a:r>
              <a:rPr lang="en-GB" dirty="0"/>
              <a:t> da all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oleuni</a:t>
            </a:r>
            <a:r>
              <a:rPr lang="en-GB" dirty="0"/>
              <a:t> o </a:t>
            </a:r>
            <a:r>
              <a:rPr lang="en-GB" dirty="0" err="1"/>
              <a:t>obaith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nhywyllwch</a:t>
            </a:r>
            <a:r>
              <a:rPr lang="en-GB" dirty="0"/>
              <a:t> y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drwg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30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39592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amgylch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gyffredin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Mae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nifer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bobl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gyffredin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Rwsia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iddynt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hunain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hefyd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galw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rhyfel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Wcráin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rhwygo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ryfel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miloedd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enw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heddwch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Pobl</a:t>
            </a:r>
            <a:r>
              <a:rPr lang="en-US" sz="3200" dirty="0"/>
              <a:t> o </a:t>
            </a:r>
            <a:r>
              <a:rPr lang="en-US" sz="3200" dirty="0" err="1"/>
              <a:t>amgylch</a:t>
            </a:r>
            <a:r>
              <a:rPr lang="en-US" sz="3200" dirty="0"/>
              <a:t> y </a:t>
            </a:r>
            <a:r>
              <a:rPr lang="en-US" sz="3200" dirty="0" err="1"/>
              <a:t>byd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sefyll</a:t>
            </a:r>
            <a:r>
              <a:rPr lang="en-US" sz="3200" dirty="0"/>
              <a:t> </a:t>
            </a:r>
            <a:r>
              <a:rPr lang="en-US" sz="3200" dirty="0" err="1"/>
              <a:t>gyda’i</a:t>
            </a:r>
            <a:r>
              <a:rPr lang="en-US" sz="3200" dirty="0"/>
              <a:t> </a:t>
            </a:r>
            <a:r>
              <a:rPr lang="en-US" sz="3200" dirty="0" err="1"/>
              <a:t>gilydd</a:t>
            </a:r>
            <a:r>
              <a:rPr lang="en-US" sz="3200" dirty="0"/>
              <a:t> </a:t>
            </a:r>
            <a:r>
              <a:rPr lang="en-US" sz="3200" dirty="0" err="1"/>
              <a:t>dros</a:t>
            </a:r>
            <a:r>
              <a:rPr lang="en-US" sz="3200" dirty="0"/>
              <a:t> </a:t>
            </a:r>
            <a:r>
              <a:rPr lang="en-US" sz="3200" dirty="0" err="1"/>
              <a:t>heddwch</a:t>
            </a:r>
            <a:endParaRPr lang="en-US" sz="3200" dirty="0"/>
          </a:p>
        </p:txBody>
      </p:sp>
      <p:pic>
        <p:nvPicPr>
          <p:cNvPr id="8" name="Picture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0BAA918-B1C9-4BB1-863F-660BC63A37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125" r="19125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A3587-A55B-4B14-B0C8-938554736D07}"/>
              </a:ext>
            </a:extLst>
          </p:cNvPr>
          <p:cNvSpPr txBox="1"/>
          <p:nvPr/>
        </p:nvSpPr>
        <p:spPr>
          <a:xfrm>
            <a:off x="4448175" y="5732238"/>
            <a:ext cx="406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Photo by Ahmed </a:t>
            </a:r>
            <a:r>
              <a:rPr lang="en-GB" sz="1050" b="0" i="0" dirty="0" err="1">
                <a:solidFill>
                  <a:srgbClr val="111111"/>
                </a:solidFill>
                <a:effectLst/>
                <a:latin typeface="-apple-system"/>
              </a:rPr>
              <a:t>Zalabany</a:t>
            </a:r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3"/>
              </a:rPr>
              <a:t>Unsplash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600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4680088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Wrth</a:t>
            </a:r>
            <a:r>
              <a:rPr lang="en-GB" dirty="0"/>
              <a:t> i </a:t>
            </a:r>
            <a:r>
              <a:rPr lang="en-GB" dirty="0" err="1"/>
              <a:t>gannoedd</a:t>
            </a:r>
            <a:r>
              <a:rPr lang="en-GB" dirty="0"/>
              <a:t> o </a:t>
            </a:r>
            <a:r>
              <a:rPr lang="en-GB" dirty="0" err="1"/>
              <a:t>filoedd</a:t>
            </a:r>
            <a:r>
              <a:rPr lang="en-GB" dirty="0"/>
              <a:t> o </a:t>
            </a:r>
            <a:r>
              <a:rPr lang="en-GB" dirty="0" err="1"/>
              <a:t>Wcrainiaid</a:t>
            </a:r>
            <a:r>
              <a:rPr lang="en-GB" dirty="0"/>
              <a:t> </a:t>
            </a:r>
            <a:r>
              <a:rPr lang="en-GB" dirty="0" err="1"/>
              <a:t>chwilio</a:t>
            </a:r>
            <a:r>
              <a:rPr lang="en-GB" dirty="0"/>
              <a:t> am </a:t>
            </a:r>
            <a:r>
              <a:rPr lang="en-GB" dirty="0" err="1"/>
              <a:t>ddiogelwch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draws </a:t>
            </a:r>
            <a:r>
              <a:rPr lang="en-GB" dirty="0" err="1"/>
              <a:t>Ewrop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teithio</a:t>
            </a:r>
            <a:r>
              <a:rPr lang="en-GB" dirty="0"/>
              <a:t> i </a:t>
            </a:r>
            <a:r>
              <a:rPr lang="en-GB" dirty="0" err="1"/>
              <a:t>wlad</a:t>
            </a:r>
            <a:r>
              <a:rPr lang="en-GB" dirty="0"/>
              <a:t> </a:t>
            </a:r>
            <a:r>
              <a:rPr lang="en-GB" dirty="0" err="1"/>
              <a:t>Pwyl</a:t>
            </a:r>
            <a:r>
              <a:rPr lang="en-GB" dirty="0"/>
              <a:t> </a:t>
            </a:r>
            <a:r>
              <a:rPr lang="en-GB" dirty="0" err="1"/>
              <a:t>sy</a:t>
            </a:r>
            <a:r>
              <a:rPr lang="en-GB" dirty="0"/>
              <a:t> </a:t>
            </a:r>
            <a:r>
              <a:rPr lang="en-GB" dirty="0" err="1"/>
              <a:t>drws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 i </a:t>
            </a:r>
            <a:r>
              <a:rPr lang="en-GB" dirty="0" err="1"/>
              <a:t>Wcráin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gyffredin</a:t>
            </a:r>
            <a:r>
              <a:rPr lang="en-GB" dirty="0"/>
              <a:t> </a:t>
            </a:r>
            <a:r>
              <a:rPr lang="en-GB" dirty="0" err="1"/>
              <a:t>Pwyl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</a:t>
            </a:r>
            <a:r>
              <a:rPr lang="en-GB" dirty="0" err="1"/>
              <a:t>bwyd</a:t>
            </a:r>
            <a:r>
              <a:rPr lang="en-GB" dirty="0"/>
              <a:t>, </a:t>
            </a:r>
            <a:r>
              <a:rPr lang="en-GB" dirty="0" err="1"/>
              <a:t>dŵr</a:t>
            </a:r>
            <a:r>
              <a:rPr lang="en-GB" dirty="0"/>
              <a:t> a </a:t>
            </a:r>
            <a:r>
              <a:rPr lang="en-GB" dirty="0" err="1"/>
              <a:t>dillad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ffoaduriaid</a:t>
            </a:r>
            <a:r>
              <a:rPr lang="en-GB" dirty="0"/>
              <a:t> o </a:t>
            </a:r>
            <a:r>
              <a:rPr lang="en-GB" dirty="0" err="1"/>
              <a:t>Wcráin</a:t>
            </a:r>
            <a:r>
              <a:rPr lang="en-GB" dirty="0"/>
              <a:t>.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agor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breichiau</a:t>
            </a:r>
            <a:r>
              <a:rPr lang="en-GB" dirty="0"/>
              <a:t> a </a:t>
            </a:r>
            <a:r>
              <a:rPr lang="en-GB" dirty="0" err="1"/>
              <a:t>chynig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cymdeithas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diogel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 </a:t>
            </a:r>
            <a:r>
              <a:rPr lang="en-GB" dirty="0" err="1"/>
              <a:t>rymus</a:t>
            </a:r>
            <a:r>
              <a:rPr lang="en-GB" dirty="0"/>
              <a:t> o </a:t>
            </a:r>
            <a:r>
              <a:rPr lang="en-GB" dirty="0" err="1"/>
              <a:t>gariad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hatgoffa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o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da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wyneb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argyfwng</a:t>
            </a:r>
            <a:r>
              <a:rPr lang="en-GB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Ffoaduriaid</a:t>
            </a:r>
            <a:r>
              <a:rPr lang="en-US" sz="3200" dirty="0"/>
              <a:t> </a:t>
            </a:r>
            <a:r>
              <a:rPr lang="en-US" sz="3200" dirty="0" err="1"/>
              <a:t>Wcráin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cael</a:t>
            </a:r>
            <a:r>
              <a:rPr lang="en-US" sz="3200" dirty="0"/>
              <a:t> </a:t>
            </a:r>
            <a:r>
              <a:rPr lang="en-US" sz="3200" dirty="0" err="1"/>
              <a:t>croeso</a:t>
            </a:r>
            <a:r>
              <a:rPr lang="en-US" sz="3200" dirty="0"/>
              <a:t> </a:t>
            </a:r>
            <a:r>
              <a:rPr lang="en-US" sz="3200" dirty="0" err="1"/>
              <a:t>yng</a:t>
            </a:r>
            <a:r>
              <a:rPr lang="en-US" sz="3200" dirty="0"/>
              <a:t> </a:t>
            </a:r>
            <a:r>
              <a:rPr lang="en-US" sz="3200" dirty="0" err="1"/>
              <a:t>ngwlad</a:t>
            </a:r>
            <a:r>
              <a:rPr lang="en-US" sz="3200" dirty="0"/>
              <a:t> </a:t>
            </a:r>
            <a:r>
              <a:rPr lang="en-US" sz="3200" dirty="0" err="1"/>
              <a:t>Pwyl</a:t>
            </a:r>
            <a:endParaRPr lang="en-US" sz="3200" dirty="0"/>
          </a:p>
        </p:txBody>
      </p:sp>
      <p:pic>
        <p:nvPicPr>
          <p:cNvPr id="9" name="Picture Placeholder 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CA64E80-2056-4A61-98FA-AC90F447D7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266" r="15266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FF87E-915F-4121-827F-9693B1D7F2B6}"/>
              </a:ext>
            </a:extLst>
          </p:cNvPr>
          <p:cNvSpPr txBox="1"/>
          <p:nvPr/>
        </p:nvSpPr>
        <p:spPr>
          <a:xfrm>
            <a:off x="4484216" y="5732238"/>
            <a:ext cx="406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Photo from Wikimedia Commons. Photographer: Jan </a:t>
            </a:r>
            <a:r>
              <a:rPr lang="en-GB" sz="1100" dirty="0" err="1"/>
              <a:t>Beránek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2178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4680088"/>
          </a:xfrm>
        </p:spPr>
        <p:txBody>
          <a:bodyPr>
            <a:normAutofit/>
          </a:bodyPr>
          <a:lstStyle/>
          <a:p>
            <a:r>
              <a:rPr lang="en-GB" dirty="0"/>
              <a:t>Mae </a:t>
            </a:r>
            <a:r>
              <a:rPr lang="en-GB" dirty="0" err="1"/>
              <a:t>Cymorth</a:t>
            </a:r>
            <a:r>
              <a:rPr lang="en-GB" dirty="0"/>
              <a:t> </a:t>
            </a:r>
            <a:r>
              <a:rPr lang="en-GB" dirty="0" err="1"/>
              <a:t>Cristnogol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sawl</a:t>
            </a:r>
            <a:r>
              <a:rPr lang="en-GB" dirty="0"/>
              <a:t> </a:t>
            </a:r>
            <a:r>
              <a:rPr lang="en-GB" dirty="0" err="1"/>
              <a:t>elusen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codi</a:t>
            </a:r>
            <a:r>
              <a:rPr lang="en-GB" dirty="0"/>
              <a:t> </a:t>
            </a:r>
            <a:r>
              <a:rPr lang="en-GB" dirty="0" err="1"/>
              <a:t>arian</a:t>
            </a:r>
            <a:r>
              <a:rPr lang="en-GB" dirty="0"/>
              <a:t> er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help </a:t>
            </a:r>
            <a:r>
              <a:rPr lang="en-GB" dirty="0" err="1"/>
              <a:t>iawn</a:t>
            </a:r>
            <a:r>
              <a:rPr lang="en-GB" dirty="0"/>
              <a:t> i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/>
              <a:t>.</a:t>
            </a:r>
          </a:p>
          <a:p>
            <a:endParaRPr lang="en-GB" dirty="0"/>
          </a:p>
          <a:p>
            <a:r>
              <a:rPr lang="en-GB" dirty="0"/>
              <a:t>Mae </a:t>
            </a:r>
            <a:r>
              <a:rPr lang="en-GB" dirty="0" err="1"/>
              <a:t>Cymorth</a:t>
            </a:r>
            <a:r>
              <a:rPr lang="en-GB" dirty="0"/>
              <a:t> </a:t>
            </a:r>
            <a:r>
              <a:rPr lang="en-GB" dirty="0" err="1"/>
              <a:t>Cristnogol</a:t>
            </a:r>
            <a:r>
              <a:rPr lang="en-GB" dirty="0"/>
              <a:t> </a:t>
            </a:r>
            <a:r>
              <a:rPr lang="en-GB" dirty="0" err="1"/>
              <a:t>hefyd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ymgyrchu</a:t>
            </a:r>
            <a:r>
              <a:rPr lang="en-GB" dirty="0"/>
              <a:t> </a:t>
            </a:r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elusennau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, </a:t>
            </a:r>
            <a:r>
              <a:rPr lang="en-GB" dirty="0" err="1"/>
              <a:t>fel</a:t>
            </a:r>
            <a:r>
              <a:rPr lang="en-GB" dirty="0"/>
              <a:t> ‘Together for Refugees’, i </a:t>
            </a:r>
            <a:r>
              <a:rPr lang="en-GB" dirty="0" err="1"/>
              <a:t>alw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lywodraeth</a:t>
            </a:r>
            <a:r>
              <a:rPr lang="en-GB" dirty="0"/>
              <a:t> y DG i </a:t>
            </a:r>
            <a:r>
              <a:rPr lang="en-GB" dirty="0" err="1"/>
              <a:t>wneud</a:t>
            </a:r>
            <a:r>
              <a:rPr lang="en-GB" dirty="0"/>
              <a:t> y </a:t>
            </a:r>
            <a:r>
              <a:rPr lang="en-GB" dirty="0" err="1"/>
              <a:t>cyfan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bosibl</a:t>
            </a:r>
            <a:r>
              <a:rPr lang="en-GB" dirty="0"/>
              <a:t> i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cefnogi</a:t>
            </a:r>
            <a:r>
              <a:rPr lang="en-GB" dirty="0"/>
              <a:t> </a:t>
            </a:r>
            <a:r>
              <a:rPr lang="en-GB" dirty="0" err="1"/>
              <a:t>Wcrainiaid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ceisio</a:t>
            </a:r>
            <a:r>
              <a:rPr lang="en-GB" dirty="0"/>
              <a:t> </a:t>
            </a:r>
            <a:r>
              <a:rPr lang="en-GB" dirty="0" err="1"/>
              <a:t>lloches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DG.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Mae </a:t>
            </a:r>
            <a:r>
              <a:rPr lang="en-GB" sz="3200" dirty="0" err="1"/>
              <a:t>cyrff</a:t>
            </a:r>
            <a:r>
              <a:rPr lang="en-GB" sz="3200" dirty="0"/>
              <a:t> </a:t>
            </a:r>
            <a:r>
              <a:rPr lang="en-GB" sz="3200" dirty="0" err="1"/>
              <a:t>fel</a:t>
            </a:r>
            <a:r>
              <a:rPr lang="en-GB" sz="3200" dirty="0"/>
              <a:t> </a:t>
            </a:r>
            <a:r>
              <a:rPr lang="en-GB" sz="3200" dirty="0" err="1"/>
              <a:t>Cymorth</a:t>
            </a:r>
            <a:r>
              <a:rPr lang="en-GB" sz="3200" dirty="0"/>
              <a:t> </a:t>
            </a:r>
            <a:r>
              <a:rPr lang="en-GB" sz="3200" dirty="0" err="1"/>
              <a:t>Cristnogol</a:t>
            </a:r>
            <a:r>
              <a:rPr lang="en-GB" sz="3200" dirty="0"/>
              <a:t> a DEC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gwneud</a:t>
            </a:r>
            <a:r>
              <a:rPr lang="en-GB" sz="3200" dirty="0"/>
              <a:t> y </a:t>
            </a:r>
            <a:r>
              <a:rPr lang="en-GB" sz="3200" dirty="0" err="1"/>
              <a:t>cyfan</a:t>
            </a:r>
            <a:r>
              <a:rPr lang="en-GB" sz="3200" dirty="0"/>
              <a:t> a </a:t>
            </a:r>
            <a:r>
              <a:rPr lang="en-GB" sz="3200" dirty="0" err="1"/>
              <a:t>allent</a:t>
            </a:r>
            <a:endParaRPr lang="en-GB" sz="3200" dirty="0"/>
          </a:p>
        </p:txBody>
      </p:sp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A2DA22A-79B1-498E-94E6-73E81975CF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125" r="1912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9E1C8-FBEA-47B7-A2AC-B5C4B5C20C36}"/>
              </a:ext>
            </a:extLst>
          </p:cNvPr>
          <p:cNvSpPr txBox="1"/>
          <p:nvPr/>
        </p:nvSpPr>
        <p:spPr>
          <a:xfrm>
            <a:off x="4484216" y="5695015"/>
            <a:ext cx="406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3"/>
              </a:rPr>
              <a:t>Katt</a:t>
            </a:r>
            <a:r>
              <a:rPr lang="en-GB" sz="1050" b="0" i="0" dirty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 Yukawa</a:t>
            </a:r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4"/>
              </a:rPr>
              <a:t>Unsplash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07908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C5591BBE-9730-472D-9062-62FA5A2D39BD}"/>
    </a:ext>
  </a:extLst>
</a:theme>
</file>

<file path=ppt/theme/theme10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78589554-4B12-48DA-8886-DF37EB2E401C}"/>
    </a:ext>
  </a:extLst>
</a:theme>
</file>

<file path=ppt/theme/theme11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7A0349C-1413-4AC5-9FD5-8F0DC3813F98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A08B48B-0A41-4974-B313-15FE22E07E42}"/>
    </a:ext>
  </a:extLst>
</a:theme>
</file>

<file path=ppt/theme/theme3.xml><?xml version="1.0" encoding="utf-8"?>
<a:theme xmlns:a="http://schemas.openxmlformats.org/drawingml/2006/main" name=" Title slide - with lar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A6E3EC2D-96D7-4B61-BC90-022E73FAD3FB}"/>
    </a:ext>
  </a:extLst>
</a:theme>
</file>

<file path=ppt/theme/theme4.xml><?xml version="1.0" encoding="utf-8"?>
<a:theme xmlns:a="http://schemas.openxmlformats.org/drawingml/2006/main" name="Title slide - White ev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D09E7488-14D3-4D9B-89EE-D27F92146CDD}"/>
    </a:ext>
  </a:extLst>
</a:theme>
</file>

<file path=ppt/theme/theme5.xml><?xml version="1.0" encoding="utf-8"?>
<a:theme xmlns:a="http://schemas.openxmlformats.org/drawingml/2006/main" name="Title slide - red event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A458AFA-AFF7-4BA0-9C44-A075E0B20353}"/>
    </a:ext>
  </a:extLst>
</a:theme>
</file>

<file path=ppt/theme/theme6.xml><?xml version="1.0" encoding="utf-8"?>
<a:theme xmlns:a="http://schemas.openxmlformats.org/drawingml/2006/main" name="Text slides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0E6C0F22-4681-4EDC-8B2D-AAF03B6645AC}"/>
    </a:ext>
  </a:extLst>
</a:theme>
</file>

<file path=ppt/theme/theme7.xml><?xml version="1.0" encoding="utf-8"?>
<a:theme xmlns:a="http://schemas.openxmlformats.org/drawingml/2006/main" name="Image slide - design 1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C507C4D5-4F01-444A-883B-C64DB797F566}"/>
    </a:ext>
  </a:extLst>
</a:theme>
</file>

<file path=ppt/theme/theme8.xml><?xml version="1.0" encoding="utf-8"?>
<a:theme xmlns:a="http://schemas.openxmlformats.org/drawingml/2006/main" name="Image slide - design 2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633792F1-7CFB-4707-8DE4-96501362455D}"/>
    </a:ext>
  </a:extLst>
</a:theme>
</file>

<file path=ppt/theme/theme9.xml><?xml version="1.0" encoding="utf-8"?>
<a:theme xmlns:a="http://schemas.openxmlformats.org/drawingml/2006/main" name="image slid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D702E8E3-6FFC-49B7-BC58-795A27AA66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C7ADEE2A88141B1D7D4DFFCD169FE" ma:contentTypeVersion="19" ma:contentTypeDescription="Create a new document." ma:contentTypeScope="" ma:versionID="9e5bf9598d848adea66fac2805bb65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34e72f2b91da368d37ed8f5001a16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48280-0A8B-4FC4-BB44-DC38DAC590B1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B7393-1437-4543-B9A9-18332CC0E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Good News Stories </Template>
  <TotalTime>3</TotalTime>
  <Words>292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-apple-system</vt:lpstr>
      <vt:lpstr>Arial</vt:lpstr>
      <vt:lpstr>Calibri</vt:lpstr>
      <vt:lpstr>Mokoko Trial Extra Bold</vt:lpstr>
      <vt:lpstr>Mokoko XBold</vt:lpstr>
      <vt:lpstr>Open Sans</vt:lpstr>
      <vt:lpstr>Title Slide - text only</vt:lpstr>
      <vt:lpstr>Title slide - with photo</vt:lpstr>
      <vt:lpstr> Title slide - with large photo</vt:lpstr>
      <vt:lpstr>Title slide - White event slide</vt:lpstr>
      <vt:lpstr>Title slide - red event title</vt:lpstr>
      <vt:lpstr>Text slides - Bullet Slides</vt:lpstr>
      <vt:lpstr>Image slide - design 1</vt:lpstr>
      <vt:lpstr>Image slide - design 2</vt:lpstr>
      <vt:lpstr>image slide - Full page image</vt:lpstr>
      <vt:lpstr>End Slides</vt:lpstr>
      <vt:lpstr>7 CA Template - End Slide</vt:lpstr>
      <vt:lpstr>Ambell reswm dros obeithio</vt:lpstr>
      <vt:lpstr>Pobl o amgylch y byd yn sefyll gyda’i gilydd dros heddwch</vt:lpstr>
      <vt:lpstr>Ffoaduriaid Wcráin yn cael croeso yng ngwlad Pwyl</vt:lpstr>
      <vt:lpstr>Mae cyrff fel Cymorth Cristnogol a DEC yn gwneud y cyfan a allent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reasons for hope</dc:title>
  <dc:creator>Josh Grear</dc:creator>
  <cp:lastModifiedBy>Josh Grear</cp:lastModifiedBy>
  <cp:revision>2</cp:revision>
  <dcterms:created xsi:type="dcterms:W3CDTF">2022-03-04T14:55:05Z</dcterms:created>
  <dcterms:modified xsi:type="dcterms:W3CDTF">2022-03-08T15:34:21Z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0x010100797C7ADEE2A88141B1D7D4DFFCD169FE</vt:lpwstr>
  </property>
  <property fmtid="{D5CDD505-2E9C-101B-9397-08002B2CF9AE}" pid="20" name="SharedWithUsers">
    <vt:lpwstr>29;#Catherine Odell</vt:lpwstr>
  </property>
</Properties>
</file>