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6" r:id="rId4"/>
    <p:sldMasterId id="2147483717" r:id="rId5"/>
    <p:sldMasterId id="2147483648" r:id="rId6"/>
    <p:sldMasterId id="2147483721" r:id="rId7"/>
    <p:sldMasterId id="2147483722" r:id="rId8"/>
    <p:sldMasterId id="2147483713" r:id="rId9"/>
    <p:sldMasterId id="2147483714" r:id="rId10"/>
  </p:sldMasterIdLst>
  <p:notesMasterIdLst>
    <p:notesMasterId r:id="rId18"/>
  </p:notesMasterIdLst>
  <p:sldIdLst>
    <p:sldId id="257" r:id="rId11"/>
    <p:sldId id="275" r:id="rId12"/>
    <p:sldId id="270" r:id="rId13"/>
    <p:sldId id="276" r:id="rId14"/>
    <p:sldId id="262" r:id="rId15"/>
    <p:sldId id="267" r:id="rId16"/>
    <p:sldId id="265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ヒラギノ角ゴ Pro W3" panose="020B0300000000000000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ヒラギノ角ゴ Pro W3" panose="020B0300000000000000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ヒラギノ角ゴ Pro W3" panose="020B0300000000000000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ヒラギノ角ゴ Pro W3" panose="020B0300000000000000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ヒラギノ角ゴ Pro W3" panose="020B0300000000000000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ヒラギノ角ゴ Pro W3" panose="020B0300000000000000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ヒラギノ角ゴ Pro W3" panose="020B0300000000000000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ヒラギノ角ゴ Pro W3" panose="020B0300000000000000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ヒラギノ角ゴ Pro W3" panose="020B0300000000000000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651F7F-F8C4-431A-9CAA-D75D8F489133}" v="14" dt="2021-02-04T16:24:40.1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74354"/>
  </p:normalViewPr>
  <p:slideViewPr>
    <p:cSldViewPr>
      <p:cViewPr varScale="1">
        <p:scale>
          <a:sx n="70" d="100"/>
          <a:sy n="70" d="100"/>
        </p:scale>
        <p:origin x="3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microsoft.com/office/2016/11/relationships/changesInfo" Target="changesInfos/changesInfo1.xml"/><Relationship Id="rId10" Type="http://schemas.openxmlformats.org/officeDocument/2006/relationships/slideMaster" Target="slideMasters/slideMaster7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erity Holloway" userId="4f1e8d36-46b9-4f37-9db0-eebb525684a4" providerId="ADAL" clId="{8A651F7F-F8C4-431A-9CAA-D75D8F489133}"/>
    <pc:docChg chg="undo custSel addSld delSld modSld sldOrd">
      <pc:chgData name="Verity Holloway" userId="4f1e8d36-46b9-4f37-9db0-eebb525684a4" providerId="ADAL" clId="{8A651F7F-F8C4-431A-9CAA-D75D8F489133}" dt="2021-02-04T19:02:34.529" v="384" actId="20577"/>
      <pc:docMkLst>
        <pc:docMk/>
      </pc:docMkLst>
      <pc:sldChg chg="addSp modSp mod">
        <pc:chgData name="Verity Holloway" userId="4f1e8d36-46b9-4f37-9db0-eebb525684a4" providerId="ADAL" clId="{8A651F7F-F8C4-431A-9CAA-D75D8F489133}" dt="2021-02-04T16:24:46.959" v="361" actId="20577"/>
        <pc:sldMkLst>
          <pc:docMk/>
          <pc:sldMk cId="3386416877" sldId="257"/>
        </pc:sldMkLst>
        <pc:spChg chg="add mod">
          <ac:chgData name="Verity Holloway" userId="4f1e8d36-46b9-4f37-9db0-eebb525684a4" providerId="ADAL" clId="{8A651F7F-F8C4-431A-9CAA-D75D8F489133}" dt="2021-02-04T16:24:46.959" v="361" actId="20577"/>
          <ac:spMkLst>
            <pc:docMk/>
            <pc:sldMk cId="3386416877" sldId="257"/>
            <ac:spMk id="2" creationId="{EEAF38CD-5CA5-401F-9568-D493EE53D5B4}"/>
          </ac:spMkLst>
        </pc:spChg>
      </pc:sldChg>
      <pc:sldChg chg="addSp delSp modSp mod">
        <pc:chgData name="Verity Holloway" userId="4f1e8d36-46b9-4f37-9db0-eebb525684a4" providerId="ADAL" clId="{8A651F7F-F8C4-431A-9CAA-D75D8F489133}" dt="2021-02-04T16:25:20.895" v="383" actId="20577"/>
        <pc:sldMkLst>
          <pc:docMk/>
          <pc:sldMk cId="2611656603" sldId="262"/>
        </pc:sldMkLst>
        <pc:spChg chg="add mod">
          <ac:chgData name="Verity Holloway" userId="4f1e8d36-46b9-4f37-9db0-eebb525684a4" providerId="ADAL" clId="{8A651F7F-F8C4-431A-9CAA-D75D8F489133}" dt="2021-02-04T16:25:20.895" v="383" actId="20577"/>
          <ac:spMkLst>
            <pc:docMk/>
            <pc:sldMk cId="2611656603" sldId="262"/>
            <ac:spMk id="3" creationId="{68AC0EE9-24AD-442A-8323-4EFF9A5F76C1}"/>
          </ac:spMkLst>
        </pc:spChg>
        <pc:spChg chg="add del mod">
          <ac:chgData name="Verity Holloway" userId="4f1e8d36-46b9-4f37-9db0-eebb525684a4" providerId="ADAL" clId="{8A651F7F-F8C4-431A-9CAA-D75D8F489133}" dt="2021-02-02T11:03:37.012" v="44" actId="931"/>
          <ac:spMkLst>
            <pc:docMk/>
            <pc:sldMk cId="2611656603" sldId="262"/>
            <ac:spMk id="4" creationId="{CFE31043-C866-477C-B081-030CA9E44B49}"/>
          </ac:spMkLst>
        </pc:spChg>
        <pc:spChg chg="mod">
          <ac:chgData name="Verity Holloway" userId="4f1e8d36-46b9-4f37-9db0-eebb525684a4" providerId="ADAL" clId="{8A651F7F-F8C4-431A-9CAA-D75D8F489133}" dt="2021-02-02T12:55:59.755" v="72" actId="20577"/>
          <ac:spMkLst>
            <pc:docMk/>
            <pc:sldMk cId="2611656603" sldId="262"/>
            <ac:spMk id="5" creationId="{8CDFD398-2FA6-E04E-81E3-8BD2D593EED5}"/>
          </ac:spMkLst>
        </pc:spChg>
        <pc:spChg chg="mod">
          <ac:chgData name="Verity Holloway" userId="4f1e8d36-46b9-4f37-9db0-eebb525684a4" providerId="ADAL" clId="{8A651F7F-F8C4-431A-9CAA-D75D8F489133}" dt="2021-02-02T11:03:43.575" v="45" actId="6549"/>
          <ac:spMkLst>
            <pc:docMk/>
            <pc:sldMk cId="2611656603" sldId="262"/>
            <ac:spMk id="6" creationId="{9E672BB1-705D-F247-A7CD-22738CAE158D}"/>
          </ac:spMkLst>
        </pc:spChg>
        <pc:picChg chg="add mod">
          <ac:chgData name="Verity Holloway" userId="4f1e8d36-46b9-4f37-9db0-eebb525684a4" providerId="ADAL" clId="{8A651F7F-F8C4-431A-9CAA-D75D8F489133}" dt="2021-02-02T11:03:37.012" v="44" actId="931"/>
          <ac:picMkLst>
            <pc:docMk/>
            <pc:sldMk cId="2611656603" sldId="262"/>
            <ac:picMk id="8" creationId="{946F4019-459A-4423-965A-20D831ECF9EA}"/>
          </ac:picMkLst>
        </pc:picChg>
        <pc:picChg chg="del">
          <ac:chgData name="Verity Holloway" userId="4f1e8d36-46b9-4f37-9db0-eebb525684a4" providerId="ADAL" clId="{8A651F7F-F8C4-431A-9CAA-D75D8F489133}" dt="2021-02-02T11:03:28.623" v="43" actId="478"/>
          <ac:picMkLst>
            <pc:docMk/>
            <pc:sldMk cId="2611656603" sldId="262"/>
            <ac:picMk id="10" creationId="{1194D9E5-F4B6-4010-9865-906034AA0D55}"/>
          </ac:picMkLst>
        </pc:picChg>
      </pc:sldChg>
      <pc:sldChg chg="del ord">
        <pc:chgData name="Verity Holloway" userId="4f1e8d36-46b9-4f37-9db0-eebb525684a4" providerId="ADAL" clId="{8A651F7F-F8C4-431A-9CAA-D75D8F489133}" dt="2021-02-02T14:38:51.002" v="98" actId="47"/>
        <pc:sldMkLst>
          <pc:docMk/>
          <pc:sldMk cId="1623243103" sldId="264"/>
        </pc:sldMkLst>
      </pc:sldChg>
      <pc:sldChg chg="del">
        <pc:chgData name="Verity Holloway" userId="4f1e8d36-46b9-4f37-9db0-eebb525684a4" providerId="ADAL" clId="{8A651F7F-F8C4-431A-9CAA-D75D8F489133}" dt="2021-02-02T10:58:38.024" v="0" actId="47"/>
        <pc:sldMkLst>
          <pc:docMk/>
          <pc:sldMk cId="246733171" sldId="266"/>
        </pc:sldMkLst>
      </pc:sldChg>
      <pc:sldChg chg="addSp delSp modSp add del mod">
        <pc:chgData name="Verity Holloway" userId="4f1e8d36-46b9-4f37-9db0-eebb525684a4" providerId="ADAL" clId="{8A651F7F-F8C4-431A-9CAA-D75D8F489133}" dt="2021-02-02T11:22:33.406" v="59" actId="14100"/>
        <pc:sldMkLst>
          <pc:docMk/>
          <pc:sldMk cId="4144698052" sldId="267"/>
        </pc:sldMkLst>
        <pc:spChg chg="mod">
          <ac:chgData name="Verity Holloway" userId="4f1e8d36-46b9-4f37-9db0-eebb525684a4" providerId="ADAL" clId="{8A651F7F-F8C4-431A-9CAA-D75D8F489133}" dt="2021-02-02T11:22:33.406" v="59" actId="14100"/>
          <ac:spMkLst>
            <pc:docMk/>
            <pc:sldMk cId="4144698052" sldId="267"/>
            <ac:spMk id="3" creationId="{786E7971-03DA-DB49-B5A2-39A7F9B6C1B9}"/>
          </ac:spMkLst>
        </pc:spChg>
        <pc:spChg chg="add del mod">
          <ac:chgData name="Verity Holloway" userId="4f1e8d36-46b9-4f37-9db0-eebb525684a4" providerId="ADAL" clId="{8A651F7F-F8C4-431A-9CAA-D75D8F489133}" dt="2021-02-02T11:01:06.085" v="31" actId="931"/>
          <ac:spMkLst>
            <pc:docMk/>
            <pc:sldMk cId="4144698052" sldId="267"/>
            <ac:spMk id="6" creationId="{EC6D16ED-6DBC-41B9-B476-E290C4E243D0}"/>
          </ac:spMkLst>
        </pc:spChg>
        <pc:picChg chg="add del mod">
          <ac:chgData name="Verity Holloway" userId="4f1e8d36-46b9-4f37-9db0-eebb525684a4" providerId="ADAL" clId="{8A651F7F-F8C4-431A-9CAA-D75D8F489133}" dt="2021-02-02T11:00:54.933" v="29" actId="931"/>
          <ac:picMkLst>
            <pc:docMk/>
            <pc:sldMk cId="4144698052" sldId="267"/>
            <ac:picMk id="4" creationId="{E1F85832-1458-4B6C-B4ED-47B2B72DDB74}"/>
          </ac:picMkLst>
        </pc:picChg>
        <pc:picChg chg="del">
          <ac:chgData name="Verity Holloway" userId="4f1e8d36-46b9-4f37-9db0-eebb525684a4" providerId="ADAL" clId="{8A651F7F-F8C4-431A-9CAA-D75D8F489133}" dt="2021-02-02T11:00:58.588" v="30" actId="478"/>
          <ac:picMkLst>
            <pc:docMk/>
            <pc:sldMk cId="4144698052" sldId="267"/>
            <ac:picMk id="7" creationId="{6749C39B-D66D-C940-B8A4-F93D4235D59C}"/>
          </ac:picMkLst>
        </pc:picChg>
        <pc:picChg chg="add mod ord">
          <ac:chgData name="Verity Holloway" userId="4f1e8d36-46b9-4f37-9db0-eebb525684a4" providerId="ADAL" clId="{8A651F7F-F8C4-431A-9CAA-D75D8F489133}" dt="2021-02-02T11:01:24.873" v="32" actId="171"/>
          <ac:picMkLst>
            <pc:docMk/>
            <pc:sldMk cId="4144698052" sldId="267"/>
            <ac:picMk id="9" creationId="{79BA21BD-06C7-4E6A-8BC5-E1C9C7A48241}"/>
          </ac:picMkLst>
        </pc:picChg>
      </pc:sldChg>
      <pc:sldChg chg="del">
        <pc:chgData name="Verity Holloway" userId="4f1e8d36-46b9-4f37-9db0-eebb525684a4" providerId="ADAL" clId="{8A651F7F-F8C4-431A-9CAA-D75D8F489133}" dt="2021-02-02T14:29:20.479" v="73" actId="47"/>
        <pc:sldMkLst>
          <pc:docMk/>
          <pc:sldMk cId="4001638835" sldId="271"/>
        </pc:sldMkLst>
      </pc:sldChg>
      <pc:sldChg chg="del ord">
        <pc:chgData name="Verity Holloway" userId="4f1e8d36-46b9-4f37-9db0-eebb525684a4" providerId="ADAL" clId="{8A651F7F-F8C4-431A-9CAA-D75D8F489133}" dt="2021-02-02T14:39:05.326" v="99" actId="47"/>
        <pc:sldMkLst>
          <pc:docMk/>
          <pc:sldMk cId="1832873383" sldId="272"/>
        </pc:sldMkLst>
      </pc:sldChg>
      <pc:sldChg chg="del">
        <pc:chgData name="Verity Holloway" userId="4f1e8d36-46b9-4f37-9db0-eebb525684a4" providerId="ADAL" clId="{8A651F7F-F8C4-431A-9CAA-D75D8F489133}" dt="2021-02-02T14:29:21.963" v="74" actId="47"/>
        <pc:sldMkLst>
          <pc:docMk/>
          <pc:sldMk cId="972153503" sldId="273"/>
        </pc:sldMkLst>
      </pc:sldChg>
      <pc:sldChg chg="modSp mod ord">
        <pc:chgData name="Verity Holloway" userId="4f1e8d36-46b9-4f37-9db0-eebb525684a4" providerId="ADAL" clId="{8A651F7F-F8C4-431A-9CAA-D75D8F489133}" dt="2021-02-04T19:02:34.529" v="384" actId="20577"/>
        <pc:sldMkLst>
          <pc:docMk/>
          <pc:sldMk cId="3373058263" sldId="275"/>
        </pc:sldMkLst>
        <pc:spChg chg="mod">
          <ac:chgData name="Verity Holloway" userId="4f1e8d36-46b9-4f37-9db0-eebb525684a4" providerId="ADAL" clId="{8A651F7F-F8C4-431A-9CAA-D75D8F489133}" dt="2021-02-04T19:02:34.529" v="384" actId="20577"/>
          <ac:spMkLst>
            <pc:docMk/>
            <pc:sldMk cId="3373058263" sldId="275"/>
            <ac:spMk id="7" creationId="{68EC3B47-52A5-2A43-9231-F42C1BDA3B6C}"/>
          </ac:spMkLst>
        </pc:spChg>
      </pc:sldChg>
      <pc:sldChg chg="modSp new mod">
        <pc:chgData name="Verity Holloway" userId="4f1e8d36-46b9-4f37-9db0-eebb525684a4" providerId="ADAL" clId="{8A651F7F-F8C4-431A-9CAA-D75D8F489133}" dt="2021-02-02T14:38:22.831" v="97" actId="20577"/>
        <pc:sldMkLst>
          <pc:docMk/>
          <pc:sldMk cId="1371605749" sldId="276"/>
        </pc:sldMkLst>
        <pc:spChg chg="mod">
          <ac:chgData name="Verity Holloway" userId="4f1e8d36-46b9-4f37-9db0-eebb525684a4" providerId="ADAL" clId="{8A651F7F-F8C4-431A-9CAA-D75D8F489133}" dt="2021-02-02T14:38:22.831" v="97" actId="20577"/>
          <ac:spMkLst>
            <pc:docMk/>
            <pc:sldMk cId="1371605749" sldId="276"/>
            <ac:spMk id="2" creationId="{370A6016-A1FB-460E-9A77-ED825DE2F3BC}"/>
          </ac:spMkLst>
        </pc:spChg>
        <pc:spChg chg="mod">
          <ac:chgData name="Verity Holloway" userId="4f1e8d36-46b9-4f37-9db0-eebb525684a4" providerId="ADAL" clId="{8A651F7F-F8C4-431A-9CAA-D75D8F489133}" dt="2021-02-02T14:32:13.181" v="82" actId="20577"/>
          <ac:spMkLst>
            <pc:docMk/>
            <pc:sldMk cId="1371605749" sldId="276"/>
            <ac:spMk id="4" creationId="{EEE0ED03-7567-4118-B49A-A5F9C1F5182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>
            <a:extLst>
              <a:ext uri="{FF2B5EF4-FFF2-40B4-BE49-F238E27FC236}">
                <a16:creationId xmlns:a16="http://schemas.microsoft.com/office/drawing/2014/main" id="{DA978D41-7074-40A0-8A8E-A985EF74172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ヒラギノ角ゴ Pro W3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3667" name="Rectangle 3">
            <a:extLst>
              <a:ext uri="{FF2B5EF4-FFF2-40B4-BE49-F238E27FC236}">
                <a16:creationId xmlns:a16="http://schemas.microsoft.com/office/drawing/2014/main" id="{DE5BD2B1-1938-4D49-82F2-06E4AC77EF9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ヒラギノ角ゴ Pro W3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EFE5E8D2-C487-794D-B51E-A36D4BAAACB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3669" name="Rectangle 5">
            <a:extLst>
              <a:ext uri="{FF2B5EF4-FFF2-40B4-BE49-F238E27FC236}">
                <a16:creationId xmlns:a16="http://schemas.microsoft.com/office/drawing/2014/main" id="{5AE4196D-6121-4CF8-BB11-7EC03D4826E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13670" name="Rectangle 6">
            <a:extLst>
              <a:ext uri="{FF2B5EF4-FFF2-40B4-BE49-F238E27FC236}">
                <a16:creationId xmlns:a16="http://schemas.microsoft.com/office/drawing/2014/main" id="{5739531D-E977-492B-89BC-4A5F23C8569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ヒラギノ角ゴ Pro W3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3671" name="Rectangle 7">
            <a:extLst>
              <a:ext uri="{FF2B5EF4-FFF2-40B4-BE49-F238E27FC236}">
                <a16:creationId xmlns:a16="http://schemas.microsoft.com/office/drawing/2014/main" id="{9B85C269-D8CF-43EC-8D7A-09DE5D8AD4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ヒラギノ角ゴ Pro W3" pitchFamily="-84" charset="-128"/>
              </a:defRPr>
            </a:lvl1pPr>
          </a:lstStyle>
          <a:p>
            <a:pPr>
              <a:defRPr/>
            </a:pPr>
            <a:fld id="{8C4377FC-F24F-704B-9E5C-5852303664E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4377FC-F24F-704B-9E5C-5852303664E3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05048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A Template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AF645-3B47-784D-A360-965741BFCB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0165" y="620688"/>
            <a:ext cx="6823670" cy="4824536"/>
          </a:xfrm>
        </p:spPr>
        <p:txBody>
          <a:bodyPr/>
          <a:lstStyle>
            <a:lvl1pPr>
              <a:defRPr b="1" i="0">
                <a:latin typeface="Mokoko XBold" panose="02060503020203020204" pitchFamily="18" charset="77"/>
                <a:cs typeface="Mokoko XBold" panose="02060503020203020204" pitchFamily="18" charset="77"/>
              </a:defRPr>
            </a:lvl1pPr>
          </a:lstStyle>
          <a:p>
            <a:r>
              <a:rPr lang="en-GB" dirty="0"/>
              <a:t>Short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952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 Template - Full page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634300-2072-2042-A089-9D8D1DACE47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picture icon to insert photo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242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 Template - Full page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47E864-8D36-F042-BC5C-99360AFDC3D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picture icon to insert photo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B046CD-5BB7-A64D-B639-CEC4D78E96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7544" y="692696"/>
            <a:ext cx="4248398" cy="2089150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Mokoko XBold" panose="02060503020203020204" pitchFamily="18" charset="77"/>
                <a:cs typeface="Mokoko XBold" panose="02060503020203020204" pitchFamily="18" charset="77"/>
              </a:defRPr>
            </a:lvl1pPr>
          </a:lstStyle>
          <a:p>
            <a:pPr lvl="0"/>
            <a:r>
              <a:rPr lang="en-GB" dirty="0"/>
              <a:t>‘Short quote over photo’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4562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 Template - End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C4B3C2C-AB9F-B54A-BD97-A416705A2A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49621" y="-12676"/>
            <a:ext cx="9181561" cy="6886170"/>
          </a:xfrm>
          <a:prstGeom prst="rect">
            <a:avLst/>
          </a:prstGeom>
        </p:spPr>
      </p:pic>
      <p:pic>
        <p:nvPicPr>
          <p:cNvPr id="10" name="Picture 9" descr="A close up of a screen&#10;&#10;Description automatically generated">
            <a:extLst>
              <a:ext uri="{FF2B5EF4-FFF2-40B4-BE49-F238E27FC236}">
                <a16:creationId xmlns:a16="http://schemas.microsoft.com/office/drawing/2014/main" id="{852B34F2-14CE-1447-BA31-F878CA442D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7544" y="5733256"/>
            <a:ext cx="1998536" cy="43803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346A57C-A164-7442-B5F5-20F342AA3AFE}"/>
              </a:ext>
            </a:extLst>
          </p:cNvPr>
          <p:cNvSpPr txBox="1"/>
          <p:nvPr userDrawn="1"/>
        </p:nvSpPr>
        <p:spPr>
          <a:xfrm>
            <a:off x="395536" y="6383893"/>
            <a:ext cx="7920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Eng</a:t>
            </a:r>
            <a:r>
              <a:rPr lang="en-GB" sz="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Wales charity no. 1105851 Scot charity no. SC039150 Company no. 5171525 Christian Aid Ireland: NI charity no. NIC101631 Company no. NI059154 and ROI charity no. 20014162 Company no. 426928. </a:t>
            </a:r>
            <a:br>
              <a:rPr lang="en-GB" sz="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Christian Aid name and logo are trademarks of Christian Aid. © Christian Aid January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7070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 Template - End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0577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A Template - Title Slide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E66F253-277E-F942-AD86-21DA395AC88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835150" y="2060848"/>
            <a:ext cx="5616575" cy="3455715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on picture icon to insert photo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Title Placeholder 2">
            <a:extLst>
              <a:ext uri="{FF2B5EF4-FFF2-40B4-BE49-F238E27FC236}">
                <a16:creationId xmlns:a16="http://schemas.microsoft.com/office/drawing/2014/main" id="{7D7BDB44-6165-454C-9EE9-7CDFD30B10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4549" y="764704"/>
            <a:ext cx="7831782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4400" b="1" i="0">
                <a:latin typeface="Mokoko XBold" panose="02060503020203020204" pitchFamily="18" charset="77"/>
                <a:cs typeface="Mokoko XBold" panose="02060503020203020204" pitchFamily="18" charset="77"/>
              </a:defRPr>
            </a:lvl1pPr>
          </a:lstStyle>
          <a:p>
            <a:r>
              <a:rPr lang="en-GB" dirty="0"/>
              <a:t>Short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796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 Template - Bulle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>
                <a16:creationId xmlns:a16="http://schemas.microsoft.com/office/drawing/2014/main" id="{598B1744-B702-DD42-AB65-AC3E90A300E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7884368" y="6349913"/>
            <a:ext cx="1079500" cy="485775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31A3992-5B00-0A42-93B4-D0E70D851268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5EA112BD-3A00-844C-979E-9A36DF27756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28650" y="1412776"/>
            <a:ext cx="7886700" cy="3744415"/>
          </a:xfrm>
          <a:prstGeom prst="rect">
            <a:avLst/>
          </a:prstGeom>
        </p:spPr>
        <p:txBody>
          <a:bodyPr/>
          <a:lstStyle>
            <a:lvl1pPr marL="447675" indent="-447675">
              <a:buBlip>
                <a:blip r:embed="rId2"/>
              </a:buBlip>
              <a:defRPr/>
            </a:lvl1pPr>
          </a:lstStyle>
          <a:p>
            <a:pPr marL="447675" indent="-447675">
              <a:buBlip>
                <a:blip r:embed="rId2"/>
              </a:buBlip>
            </a:pPr>
            <a:r>
              <a:rPr lang="en-GB" sz="3200" dirty="0"/>
              <a:t>Bullet point one</a:t>
            </a:r>
          </a:p>
          <a:p>
            <a:pPr marL="447675" indent="-447675">
              <a:buBlip>
                <a:blip r:embed="rId2"/>
              </a:buBlip>
            </a:pPr>
            <a:r>
              <a:rPr lang="en-GB" sz="3200" dirty="0"/>
              <a:t>Bullet point two</a:t>
            </a:r>
          </a:p>
          <a:p>
            <a:pPr marL="447675" indent="-447675">
              <a:buBlip>
                <a:blip r:embed="rId2"/>
              </a:buBlip>
            </a:pPr>
            <a:r>
              <a:rPr lang="en-GB" sz="3200" dirty="0"/>
              <a:t>Bullet point three</a:t>
            </a:r>
          </a:p>
        </p:txBody>
      </p:sp>
      <p:sp>
        <p:nvSpPr>
          <p:cNvPr id="21" name="Title Placeholder 9">
            <a:extLst>
              <a:ext uri="{FF2B5EF4-FFF2-40B4-BE49-F238E27FC236}">
                <a16:creationId xmlns:a16="http://schemas.microsoft.com/office/drawing/2014/main" id="{458D25EE-03BA-3742-9CC2-160C138E2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7596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b="1" i="0">
                <a:latin typeface="Mokoko XBold" panose="02060503020203020204" pitchFamily="18" charset="77"/>
                <a:cs typeface="Mokoko XBold" panose="02060503020203020204" pitchFamily="18" charset="77"/>
              </a:defRPr>
            </a:lvl1pPr>
          </a:lstStyle>
          <a:p>
            <a:r>
              <a:rPr lang="en-GB" dirty="0"/>
              <a:t>Sample title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932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 Template- Bulle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CCC465FE-5718-C148-B398-A3B5B47D2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7596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dirty="0"/>
              <a:t>Sample title </a:t>
            </a:r>
            <a:endParaRPr 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8CC578E-4D18-694E-BBED-18FBECC08C0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7884368" y="6349913"/>
            <a:ext cx="1079500" cy="485775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31A3992-5B00-0A42-93B4-D0E70D851268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5" name="Content Placeholder 19">
            <a:extLst>
              <a:ext uri="{FF2B5EF4-FFF2-40B4-BE49-F238E27FC236}">
                <a16:creationId xmlns:a16="http://schemas.microsoft.com/office/drawing/2014/main" id="{071E844E-9385-214A-9411-ADA2F973302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28650" y="1412776"/>
            <a:ext cx="7886700" cy="3744415"/>
          </a:xfrm>
          <a:prstGeom prst="rect">
            <a:avLst/>
          </a:prstGeom>
        </p:spPr>
        <p:txBody>
          <a:bodyPr/>
          <a:lstStyle>
            <a:lvl1pPr marL="449263" indent="-449263">
              <a:buBlip>
                <a:blip r:embed="rId2"/>
              </a:buBlip>
              <a:tabLst/>
              <a:defRPr/>
            </a:lvl1pPr>
            <a:lvl2pPr marL="712788" indent="-288925">
              <a:tabLst/>
              <a:defRPr/>
            </a:lvl2pPr>
          </a:lstStyle>
          <a:p>
            <a:pPr marL="447675" indent="-447675">
              <a:buBlip>
                <a:blip r:embed="rId2"/>
              </a:buBlip>
            </a:pPr>
            <a:r>
              <a:rPr lang="en-GB" sz="3200" dirty="0"/>
              <a:t>Bullet point one</a:t>
            </a:r>
          </a:p>
          <a:p>
            <a:pPr lvl="1"/>
            <a:r>
              <a:rPr lang="en-GB" dirty="0"/>
              <a:t>Second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401866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 Template - Bulle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791C3F34-D881-BA4A-BDD3-D9437A62009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28650" y="1412776"/>
            <a:ext cx="3778250" cy="3959225"/>
          </a:xfrm>
          <a:prstGeom prst="rect">
            <a:avLst/>
          </a:prstGeom>
        </p:spPr>
        <p:txBody>
          <a:bodyPr/>
          <a:lstStyle>
            <a:lvl1pPr marL="447675" indent="-447675">
              <a:buBlip>
                <a:blip r:embed="rId2"/>
              </a:buBlip>
              <a:tabLst>
                <a:tab pos="0" algn="l"/>
              </a:tabLst>
              <a:defRPr/>
            </a:lvl1pPr>
            <a:lvl2pPr marL="407988" indent="307975">
              <a:tabLst/>
              <a:defRPr/>
            </a:lvl2pPr>
          </a:lstStyle>
          <a:p>
            <a:pPr marL="447675" indent="-447675">
              <a:buBlip>
                <a:blip r:embed="rId2"/>
              </a:buBlip>
            </a:pPr>
            <a:r>
              <a:rPr lang="en-GB" sz="3200" dirty="0"/>
              <a:t>Bullet point one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114F7350-8891-CB4C-9FF5-26BFC19328A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561823" y="1412776"/>
            <a:ext cx="3778250" cy="3959225"/>
          </a:xfrm>
          <a:prstGeom prst="rect">
            <a:avLst/>
          </a:prstGeom>
        </p:spPr>
        <p:txBody>
          <a:bodyPr/>
          <a:lstStyle>
            <a:lvl1pPr marL="447675" indent="-447675">
              <a:buBlip>
                <a:blip r:embed="rId2"/>
              </a:buBlip>
              <a:defRPr/>
            </a:lvl1pPr>
            <a:lvl2pPr marL="806450" indent="-361950">
              <a:tabLst/>
              <a:defRPr/>
            </a:lvl2pPr>
          </a:lstStyle>
          <a:p>
            <a:pPr marL="447675" indent="-447675">
              <a:buBlip>
                <a:blip r:embed="rId2"/>
              </a:buBlip>
            </a:pPr>
            <a:r>
              <a:rPr lang="en-GB" sz="3200" dirty="0"/>
              <a:t>Bullet point two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16" name="Title Placeholder 9">
            <a:extLst>
              <a:ext uri="{FF2B5EF4-FFF2-40B4-BE49-F238E27FC236}">
                <a16:creationId xmlns:a16="http://schemas.microsoft.com/office/drawing/2014/main" id="{175180C8-5F5C-DF4E-AFE1-FCBCC33F9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7596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dirty="0"/>
              <a:t>Sample title 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F1F35F-A603-9D4C-8EBF-D58D960ECB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7884368" y="6349913"/>
            <a:ext cx="1079500" cy="485775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31A3992-5B00-0A42-93B4-D0E70D851268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8512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 Template - Imag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2EA9252-D54C-DE43-93DE-3F956E756E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750" y="1341438"/>
            <a:ext cx="3744913" cy="3959225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 dirty="0"/>
              <a:t>‘This could be a pull quote from the person in the photo. ‘Because of climate change and drought, I worry a lot about food’ Quote attribution here in this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D263CD8-A5EF-6740-8FC8-5E905C12D11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484216" y="1341437"/>
            <a:ext cx="4067175" cy="4390801"/>
          </a:xfrm>
        </p:spPr>
        <p:txBody>
          <a:bodyPr anchor="ctr"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tabLst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tabLst/>
              <a:defRPr/>
            </a:pPr>
            <a:r>
              <a:rPr lang="en-US" dirty="0"/>
              <a:t>Click on picture icon to insert photo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9894434-55D9-D946-A2A3-6ED3B95C9976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>
          <a:xfrm>
            <a:off x="7884368" y="6349913"/>
            <a:ext cx="1079500" cy="485775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31A3992-5B00-0A42-93B4-D0E70D851268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11" name="Title Placeholder 9">
            <a:extLst>
              <a:ext uri="{FF2B5EF4-FFF2-40B4-BE49-F238E27FC236}">
                <a16:creationId xmlns:a16="http://schemas.microsoft.com/office/drawing/2014/main" id="{6C91AA40-4C4F-5547-8513-9554FCF867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65125"/>
            <a:ext cx="7886700" cy="7596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dirty="0"/>
              <a:t>Photo with quote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786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 Template - Imag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7E7DD47-B7A4-304C-866E-53FA59FC7E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02984" y="3801624"/>
            <a:ext cx="2303908" cy="1206500"/>
          </a:xfrm>
        </p:spPr>
        <p:txBody>
          <a:bodyPr/>
          <a:lstStyle/>
          <a:p>
            <a:pPr lvl="0"/>
            <a:r>
              <a:rPr lang="en-GB" dirty="0"/>
              <a:t>Caption text can go here. Just a short one of about 15 words or so.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1F115BE-32C2-1F4D-9899-AC89E2D7796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88963" y="1349375"/>
            <a:ext cx="5927725" cy="3659188"/>
          </a:xfrm>
        </p:spPr>
        <p:txBody>
          <a:bodyPr anchor="ctr"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tabLst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tabLst/>
              <a:defRPr/>
            </a:pPr>
            <a:r>
              <a:rPr lang="en-US" dirty="0"/>
              <a:t>Click on picture icon to insert photo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55382E-5DBE-AB4F-8D10-287BF4B00949}"/>
              </a:ext>
            </a:extLst>
          </p:cNvPr>
          <p:cNvSpPr>
            <a:spLocks noGrp="1" noChangeArrowheads="1"/>
          </p:cNvSpPr>
          <p:nvPr>
            <p:ph type="sldNum" sz="quarter" idx="13"/>
          </p:nvPr>
        </p:nvSpPr>
        <p:spPr>
          <a:xfrm>
            <a:off x="7884368" y="6349913"/>
            <a:ext cx="1079500" cy="485775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31A3992-5B00-0A42-93B4-D0E70D851268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9" name="Title Placeholder 9">
            <a:extLst>
              <a:ext uri="{FF2B5EF4-FFF2-40B4-BE49-F238E27FC236}">
                <a16:creationId xmlns:a16="http://schemas.microsoft.com/office/drawing/2014/main" id="{9EA94505-B008-B745-85BA-69C41BB4EA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65125"/>
            <a:ext cx="7886700" cy="7596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dirty="0"/>
              <a:t>One photo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455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 Template - Imag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773A790D-9499-F54E-A3AB-CB1B713F64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10251" y="3874243"/>
            <a:ext cx="2303908" cy="1206500"/>
          </a:xfrm>
        </p:spPr>
        <p:txBody>
          <a:bodyPr/>
          <a:lstStyle/>
          <a:p>
            <a:pPr lvl="0"/>
            <a:r>
              <a:rPr lang="en-GB" dirty="0"/>
              <a:t>Caption text can go here. Just a short one of about 15 words or so. 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B86033A-8847-7A40-9E1C-B8DDF48CCB8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55576" y="1300754"/>
            <a:ext cx="2543175" cy="3795713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Click on picture icon to insert photo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2041993-15D8-EA4F-B34F-A7343CD9DF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00376" y="1300754"/>
            <a:ext cx="2508250" cy="3811588"/>
          </a:xfrm>
        </p:spPr>
        <p:txBody>
          <a:bodyPr anchor="ctr"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tabLst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tabLst/>
              <a:defRPr/>
            </a:pPr>
            <a:r>
              <a:rPr lang="en-US" dirty="0"/>
              <a:t>Click on picture icon to insert photo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0BFB4EC-52AB-3A40-A8D5-761FDD1CE061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xfrm>
            <a:off x="7884368" y="6349913"/>
            <a:ext cx="1079500" cy="485775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31A3992-5B00-0A42-93B4-D0E70D851268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11" name="Title Placeholder 9">
            <a:extLst>
              <a:ext uri="{FF2B5EF4-FFF2-40B4-BE49-F238E27FC236}">
                <a16:creationId xmlns:a16="http://schemas.microsoft.com/office/drawing/2014/main" id="{C8A10E32-95F3-8044-BB20-B512B79FCD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65125"/>
            <a:ext cx="7886700" cy="7596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dirty="0"/>
              <a:t>Two photos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880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 Template - 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8FB03-A776-1D4A-963C-8EA3430FA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Video </a:t>
            </a:r>
            <a:endParaRPr lang="en-US" dirty="0"/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4C2DAD14-1745-5848-B6B4-BEFBF1ECD06E}"/>
              </a:ext>
            </a:extLst>
          </p:cNvPr>
          <p:cNvSpPr>
            <a:spLocks noGrp="1"/>
          </p:cNvSpPr>
          <p:nvPr>
            <p:ph type="media" sz="quarter" idx="11" hasCustomPrompt="1"/>
          </p:nvPr>
        </p:nvSpPr>
        <p:spPr>
          <a:xfrm>
            <a:off x="628650" y="1341438"/>
            <a:ext cx="7886700" cy="395922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Insert video here 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A95F68D-E58C-2541-A8F7-79FE0F959D9F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xfrm>
            <a:off x="7884368" y="6349913"/>
            <a:ext cx="1079500" cy="485775"/>
          </a:xfrm>
          <a:prstGeom prst="rect">
            <a:avLst/>
          </a:prstGeom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31A3992-5B00-0A42-93B4-D0E70D851268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1897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61CEC3-7DB2-0B4E-AC64-A69A1A36E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624" y="365125"/>
            <a:ext cx="7327726" cy="5224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sz="8000" spc="-150" dirty="0"/>
              <a:t>Short title </a:t>
            </a:r>
            <a:br>
              <a:rPr lang="en-GB" sz="8000" spc="-150" dirty="0"/>
            </a:br>
            <a:r>
              <a:rPr lang="en-GB" sz="8000" spc="-150" dirty="0"/>
              <a:t>to go here	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7C8D40-65B3-3143-ACAA-E2392412FD5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716"/>
            <a:ext cx="9171161" cy="687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58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8000" b="1" i="0" kern="1200">
          <a:solidFill>
            <a:srgbClr val="FF0000"/>
          </a:solidFill>
          <a:latin typeface="Mokoko Trial Extra Bold" panose="02060503020203020204" pitchFamily="18" charset="77"/>
          <a:ea typeface="+mj-ea"/>
          <a:cs typeface="Mokoko Trial Extra Bold" panose="02060503020203020204" pitchFamily="18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B120A96-DF6E-C041-9EBB-330A646516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-27161" y="-11059"/>
            <a:ext cx="9171161" cy="6878371"/>
          </a:xfrm>
          <a:prstGeom prst="rect">
            <a:avLst/>
          </a:prstGeom>
        </p:spPr>
      </p:pic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343FC2F3-7621-8042-AD92-20122CFC3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549" y="692696"/>
            <a:ext cx="7831782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Short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467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FF0000"/>
          </a:solidFill>
          <a:latin typeface="Mokoko XBold" panose="02060503020203020204" pitchFamily="18" charset="77"/>
          <a:ea typeface="+mj-ea"/>
          <a:cs typeface="Mokoko XBold" panose="02060503020203020204" pitchFamily="18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923E4A-33D6-6448-B8A8-7C98BE9B0C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85D1EE2C-079A-8247-AEF1-2B6520D3F5D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3F9EF1-646F-054A-BFC1-2D49FC67BF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0" y="716"/>
            <a:ext cx="9171161" cy="6878370"/>
          </a:xfrm>
          <a:prstGeom prst="rect">
            <a:avLst/>
          </a:prstGeom>
        </p:spPr>
      </p:pic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DD4C6FBA-BB22-8F46-864C-1D9B0ED4D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7596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dirty="0"/>
              <a:t>Sample title 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5400" b="1" i="0">
          <a:solidFill>
            <a:srgbClr val="FF0000"/>
          </a:solidFill>
          <a:latin typeface="Mokoko XBold" panose="02060503020203020204" pitchFamily="18" charset="77"/>
          <a:ea typeface="ヒラギノ角ゴ Pro W3" charset="0"/>
          <a:cs typeface="Mokoko XBold" panose="02060503020203020204" pitchFamily="18" charset="77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0000"/>
          </a:solidFill>
          <a:latin typeface="Arial" charset="0"/>
          <a:ea typeface="ヒラギノ角ゴ Pro W3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0000"/>
          </a:solidFill>
          <a:latin typeface="Arial" charset="0"/>
          <a:ea typeface="ヒラギノ角ゴ Pro W3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0000"/>
          </a:solidFill>
          <a:latin typeface="Arial" charset="0"/>
          <a:ea typeface="ヒラギノ角ゴ Pro W3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0000"/>
          </a:solidFill>
          <a:latin typeface="Arial" charset="0"/>
          <a:ea typeface="ヒラギノ角ゴ Pro W3" charset="0"/>
        </a:defRPr>
      </a:lvl9pPr>
    </p:titleStyle>
    <p:bodyStyle>
      <a:lvl1pPr marL="711200" indent="-7112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FontTx/>
        <a:buBlip>
          <a:blip r:embed="rId6"/>
        </a:buBlip>
        <a:defRPr sz="3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1277938" indent="-28575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Tx/>
        <a:buBlip>
          <a:blip r:embed="rId7"/>
        </a:buBlip>
        <a:defRPr sz="28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457325" indent="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Tx/>
        <a:buNone/>
        <a:defRPr sz="24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865313" indent="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Tx/>
        <a:buNone/>
        <a:defRPr sz="20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273300" indent="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Tx/>
        <a:buNone/>
        <a:defRPr sz="20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9591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■"/>
        <a:defRPr sz="2000">
          <a:solidFill>
            <a:schemeClr val="tx1"/>
          </a:solidFill>
          <a:latin typeface="+mn-lt"/>
          <a:ea typeface="+mn-ea"/>
        </a:defRPr>
      </a:lvl6pPr>
      <a:lvl7pPr marL="34163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■"/>
        <a:defRPr sz="2000">
          <a:solidFill>
            <a:schemeClr val="tx1"/>
          </a:solidFill>
          <a:latin typeface="+mn-lt"/>
          <a:ea typeface="+mn-ea"/>
        </a:defRPr>
      </a:lvl7pPr>
      <a:lvl8pPr marL="38735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■"/>
        <a:defRPr sz="2000">
          <a:solidFill>
            <a:schemeClr val="tx1"/>
          </a:solidFill>
          <a:latin typeface="+mn-lt"/>
          <a:ea typeface="+mn-ea"/>
        </a:defRPr>
      </a:lvl8pPr>
      <a:lvl9pPr marL="43307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■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A70D281-6B58-8444-8503-DF3E94F5C99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0" y="716"/>
            <a:ext cx="9171161" cy="687837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D3BF2C0-F952-A04A-B1F7-7FC08812AC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4735438" cy="1603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Photo caption and quotes</a:t>
            </a:r>
          </a:p>
          <a:p>
            <a:pPr lvl="0"/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923E4A-33D6-6448-B8A8-7C98BE9B0C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85D1EE2C-079A-8247-AEF1-2B6520D3F5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Placeholder 9">
            <a:extLst>
              <a:ext uri="{FF2B5EF4-FFF2-40B4-BE49-F238E27FC236}">
                <a16:creationId xmlns:a16="http://schemas.microsoft.com/office/drawing/2014/main" id="{A16ECAFF-09DB-0E4C-A5A6-0DB557C00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7596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dirty="0"/>
              <a:t>Sample title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712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25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5400" b="1" i="0">
          <a:solidFill>
            <a:srgbClr val="FF0000"/>
          </a:solidFill>
          <a:latin typeface="Mokoko XBold" panose="02060503020203020204" pitchFamily="18" charset="77"/>
          <a:ea typeface="ヒラギノ角ゴ Pro W3" charset="0"/>
          <a:cs typeface="Mokoko XBold" panose="02060503020203020204" pitchFamily="18" charset="77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0000"/>
          </a:solidFill>
          <a:latin typeface="Arial" charset="0"/>
          <a:ea typeface="ヒラギノ角ゴ Pro W3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0000"/>
          </a:solidFill>
          <a:latin typeface="Arial" charset="0"/>
          <a:ea typeface="ヒラギノ角ゴ Pro W3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0000"/>
          </a:solidFill>
          <a:latin typeface="Arial" charset="0"/>
          <a:ea typeface="ヒラギノ角ゴ Pro W3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0000"/>
          </a:solidFill>
          <a:latin typeface="Arial" charset="0"/>
          <a:ea typeface="ヒラギノ角ゴ Pro W3" charset="0"/>
        </a:defRPr>
      </a:lvl9pPr>
    </p:titleStyle>
    <p:bodyStyle>
      <a:lvl1pPr marL="0" indent="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FontTx/>
        <a:buNone/>
        <a:defRPr sz="1800" b="1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992188" indent="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Tx/>
        <a:buNone/>
        <a:defRPr sz="1800" b="1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457325" indent="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Tx/>
        <a:buNone/>
        <a:defRPr sz="1800" b="1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865313" indent="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Tx/>
        <a:buNone/>
        <a:defRPr sz="1800" b="1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273300" indent="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Tx/>
        <a:buNone/>
        <a:defRPr sz="1800" b="1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9591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■"/>
        <a:defRPr sz="2000">
          <a:solidFill>
            <a:schemeClr val="tx1"/>
          </a:solidFill>
          <a:latin typeface="+mn-lt"/>
          <a:ea typeface="+mn-ea"/>
        </a:defRPr>
      </a:lvl6pPr>
      <a:lvl7pPr marL="34163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■"/>
        <a:defRPr sz="2000">
          <a:solidFill>
            <a:schemeClr val="tx1"/>
          </a:solidFill>
          <a:latin typeface="+mn-lt"/>
          <a:ea typeface="+mn-ea"/>
        </a:defRPr>
      </a:lvl7pPr>
      <a:lvl8pPr marL="38735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■"/>
        <a:defRPr sz="2000">
          <a:solidFill>
            <a:schemeClr val="tx1"/>
          </a:solidFill>
          <a:latin typeface="+mn-lt"/>
          <a:ea typeface="+mn-ea"/>
        </a:defRPr>
      </a:lvl8pPr>
      <a:lvl9pPr marL="43307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■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4248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4800" b="1" i="0" kern="1200">
          <a:solidFill>
            <a:srgbClr val="FF0000"/>
          </a:solidFill>
          <a:latin typeface="Mokoko Trial Extra Bold" panose="02060503020203020204" pitchFamily="18" charset="77"/>
          <a:ea typeface="+mn-ea"/>
          <a:cs typeface="Mokoko Trial Extra Bold" panose="02060503020203020204" pitchFamily="18" charset="77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92055B3-2F5A-7642-A034-5BA57A3F85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-54035" y="-12355"/>
            <a:ext cx="9198035" cy="6898525"/>
          </a:xfrm>
          <a:prstGeom prst="rect">
            <a:avLst/>
          </a:prstGeom>
        </p:spPr>
      </p:pic>
      <p:pic>
        <p:nvPicPr>
          <p:cNvPr id="8" name="Picture 7" descr="A close up of a screen&#10;&#10;Description automatically generated">
            <a:extLst>
              <a:ext uri="{FF2B5EF4-FFF2-40B4-BE49-F238E27FC236}">
                <a16:creationId xmlns:a16="http://schemas.microsoft.com/office/drawing/2014/main" id="{DB0A5B7A-0079-5747-ADBA-8DB65BE6B40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7544" y="5733256"/>
            <a:ext cx="1998536" cy="4380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48269B0-743A-BF4B-BB39-37EB83BD7AE5}"/>
              </a:ext>
            </a:extLst>
          </p:cNvPr>
          <p:cNvSpPr txBox="1"/>
          <p:nvPr userDrawn="1"/>
        </p:nvSpPr>
        <p:spPr>
          <a:xfrm>
            <a:off x="395536" y="6383893"/>
            <a:ext cx="7920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Eng</a:t>
            </a:r>
            <a:r>
              <a:rPr lang="en-GB" sz="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Wales charity no. 1105851 Scot charity no. SC039150 Company no. 5171525 Christian Aid Ireland: NI charity no. NIC101631 Company no. NI059154 and ROI charity no. 20014162 Company no. 426928. </a:t>
            </a:r>
            <a:br>
              <a:rPr lang="en-GB" sz="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Christian Aid name and logo are trademarks of Christian Aid. © Christian Aid January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616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F5ED5819-9A6E-A94D-A9A7-3A057E421EB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82" y="0"/>
            <a:ext cx="9144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5D9CC82-C4AD-F246-9BA5-1525DC70AADF}"/>
              </a:ext>
            </a:extLst>
          </p:cNvPr>
          <p:cNvSpPr txBox="1"/>
          <p:nvPr userDrawn="1"/>
        </p:nvSpPr>
        <p:spPr>
          <a:xfrm>
            <a:off x="251520" y="6376357"/>
            <a:ext cx="6480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Christian Aid is a key member of ACT Alliance. </a:t>
            </a:r>
            <a:r>
              <a:rPr lang="en-GB" sz="6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Eng</a:t>
            </a:r>
            <a:r>
              <a:rPr lang="en-GB" sz="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Wales charity no. 1105851 Scot charity no. SC039150 Company no. 5171525 Christian Aid Ireland: NI charity no. NIC101631 Company no. NI059154 and ROI charity no. 20014162 Company no. 426928. The Christian Aid name and logo are trademarks of Christian Aid. © Christian Aid January 2020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545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https://youtu.be/NElwH3-7z40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AAF3D3F-863C-924F-A3E8-95DD0CBD0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Drink from the well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E22D4B09-42CB-43F0-AFF9-298099861C1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840" b="3840"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AF38CD-5CA5-401F-9568-D493EE53D5B4}"/>
              </a:ext>
            </a:extLst>
          </p:cNvPr>
          <p:cNvSpPr txBox="1"/>
          <p:nvPr/>
        </p:nvSpPr>
        <p:spPr>
          <a:xfrm>
            <a:off x="4717227" y="6333917"/>
            <a:ext cx="46064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Photo credits: </a:t>
            </a:r>
            <a:r>
              <a:rPr lang="en-GB" sz="8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Unsplash</a:t>
            </a:r>
            <a:r>
              <a:rPr lang="en-GB" sz="8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/Jimmy Chang</a:t>
            </a:r>
          </a:p>
        </p:txBody>
      </p:sp>
    </p:spTree>
    <p:extLst>
      <p:ext uri="{BB962C8B-B14F-4D97-AF65-F5344CB8AC3E}">
        <p14:creationId xmlns:p14="http://schemas.microsoft.com/office/powerpoint/2010/main" val="3386416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EAAEB64-50BC-E34C-B965-1ADE984B9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759619"/>
          </a:xfrm>
        </p:spPr>
        <p:txBody>
          <a:bodyPr/>
          <a:lstStyle/>
          <a:p>
            <a:r>
              <a:rPr lang="en-US" dirty="0"/>
              <a:t>To think about: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AB70708-583F-2049-BA9C-D68716382D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3F78F40-F5A2-FE4E-A096-3A4A6ADC2FA8}" type="slidenum">
              <a:rPr lang="en-GB" altLang="en-US" smtClean="0"/>
              <a:pPr/>
              <a:t>2</a:t>
            </a:fld>
            <a:endParaRPr lang="en-GB" alt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8EC3B47-52A5-2A43-9231-F42C1BDA3B6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8650" y="1196752"/>
            <a:ext cx="7886700" cy="4824536"/>
          </a:xfrm>
        </p:spPr>
        <p:txBody>
          <a:bodyPr/>
          <a:lstStyle/>
          <a:p>
            <a:pPr marL="0" indent="0">
              <a:buNone/>
            </a:pPr>
            <a:r>
              <a:rPr lang="en-US" b="1" i="1" baseline="30000" dirty="0"/>
              <a:t>4</a:t>
            </a:r>
            <a:r>
              <a:rPr lang="en-US" sz="2400" b="1" i="1" baseline="30000" dirty="0"/>
              <a:t> </a:t>
            </a:r>
            <a:r>
              <a:rPr lang="en-US" sz="2400" b="1" i="1" dirty="0"/>
              <a:t>Love is patient and kind. Love is not jealous, it does not brag, and it is not proud. </a:t>
            </a:r>
            <a:r>
              <a:rPr lang="en-US" sz="2400" b="1" i="1" baseline="30000" dirty="0"/>
              <a:t>5 </a:t>
            </a:r>
            <a:r>
              <a:rPr lang="en-US" sz="2400" b="1" i="1" dirty="0"/>
              <a:t>Love is not rude, it is not selfish, and it cannot be made angry easily. Love does not remember wrongs done against it. </a:t>
            </a:r>
            <a:r>
              <a:rPr lang="en-US" sz="2400" b="1" i="1" baseline="30000" dirty="0"/>
              <a:t>6 </a:t>
            </a:r>
            <a:r>
              <a:rPr lang="en-US" sz="2400" b="1" i="1" dirty="0"/>
              <a:t>Love is never happy when others do wrong, but it is always happy with the truth. </a:t>
            </a:r>
            <a:r>
              <a:rPr lang="en-US" sz="2400" b="1" i="1" baseline="30000" dirty="0"/>
              <a:t>7 </a:t>
            </a:r>
            <a:r>
              <a:rPr lang="en-US" sz="2400" b="1" i="1" dirty="0"/>
              <a:t>Love never gives up on people. It never stops trusting, never loses hope, and never quits.</a:t>
            </a:r>
            <a:endParaRPr lang="en-GB" sz="2400" dirty="0"/>
          </a:p>
          <a:p>
            <a:pPr marL="0" indent="0">
              <a:buNone/>
            </a:pPr>
            <a:r>
              <a:rPr lang="en-US" sz="2400" b="1" i="1" baseline="30000" dirty="0"/>
              <a:t>8 </a:t>
            </a:r>
            <a:r>
              <a:rPr lang="en-US" sz="2400" b="1" i="1" dirty="0"/>
              <a:t>Love will never end</a:t>
            </a:r>
            <a:r>
              <a:rPr lang="en-US" sz="2400" b="1" i="1"/>
              <a:t>. </a:t>
            </a:r>
          </a:p>
          <a:p>
            <a:pPr marL="0" indent="0">
              <a:buNone/>
            </a:pPr>
            <a:r>
              <a:rPr lang="en-US" sz="2400"/>
              <a:t>1 </a:t>
            </a:r>
            <a:r>
              <a:rPr lang="en-US" sz="2400" dirty="0"/>
              <a:t>Corinthians 13 </a:t>
            </a:r>
            <a:endParaRPr lang="en-GB" sz="2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058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EAAEB64-50BC-E34C-B965-1ADE984B9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think about: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AB70708-583F-2049-BA9C-D68716382D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3F78F40-F5A2-FE4E-A096-3A4A6ADC2FA8}" type="slidenum">
              <a:rPr lang="en-GB" altLang="en-US" smtClean="0"/>
              <a:pPr/>
              <a:t>3</a:t>
            </a:fld>
            <a:endParaRPr lang="en-GB" alt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8EC3B47-52A5-2A43-9231-F42C1BDA3B6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8650" y="1196752"/>
            <a:ext cx="7886700" cy="4824536"/>
          </a:xfrm>
        </p:spPr>
        <p:txBody>
          <a:bodyPr/>
          <a:lstStyle/>
          <a:p>
            <a:r>
              <a:rPr lang="en-US" b="1" dirty="0"/>
              <a:t>“Do your little bit of good where you are; it's those little bits of good put together that overwhelm the world.”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en-US" b="1" dirty="0"/>
              <a:t>‘’We are made for loving. If we don’t love, we will be like plants without water.”</a:t>
            </a:r>
            <a:br>
              <a:rPr lang="en-US" b="1" dirty="0"/>
            </a:br>
            <a:r>
              <a:rPr lang="en-US" i="1" dirty="0"/>
              <a:t>― Desmond Tutu</a:t>
            </a:r>
            <a:endParaRPr lang="en-GB" dirty="0"/>
          </a:p>
          <a:p>
            <a:r>
              <a:rPr lang="en-US" dirty="0"/>
              <a:t> 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621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A6016-A1FB-460E-9A77-ED825DE2F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think about: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D21BC2-BDD1-411E-AF4A-CE7EAE9DF2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31A3992-5B00-0A42-93B4-D0E70D85126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E0ED03-7567-4118-B49A-A5F9C1F5182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b="1" dirty="0"/>
              <a:t>‘Hope has two beautiful daughters. Their names are anger and courage: anger at the way things are, and courage to see that they do not remain the way they are.’</a:t>
            </a:r>
          </a:p>
          <a:p>
            <a:pPr marL="0" indent="0">
              <a:buNone/>
            </a:pPr>
            <a:r>
              <a:rPr lang="en-GB" b="1" dirty="0"/>
              <a:t> </a:t>
            </a:r>
            <a:r>
              <a:rPr lang="en-GB" dirty="0"/>
              <a:t>(Attributed to Augustine, Bishop of Hippo)</a:t>
            </a:r>
          </a:p>
        </p:txBody>
      </p:sp>
    </p:spTree>
    <p:extLst>
      <p:ext uri="{BB962C8B-B14F-4D97-AF65-F5344CB8AC3E}">
        <p14:creationId xmlns:p14="http://schemas.microsoft.com/office/powerpoint/2010/main" val="1371605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E672BB1-705D-F247-A7CD-22738CAE15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https://youtu.be/NElwH3-7z40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281F85-5A2A-9741-A97E-92BA7F0F8B8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BE11355-FA64-E649-B020-3AE632B23A22}" type="slidenum">
              <a:rPr lang="en-GB" altLang="en-US" smtClean="0"/>
              <a:pPr/>
              <a:t>5</a:t>
            </a:fld>
            <a:endParaRPr lang="en-GB" alt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CDFD398-2FA6-E04E-81E3-8BD2D593E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err="1"/>
              <a:t>Imote’s</a:t>
            </a:r>
            <a:r>
              <a:rPr lang="en-US" dirty="0"/>
              <a:t> story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46F4019-459A-4423-965A-20D831ECF9E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3702" b="3702"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8AC0EE9-24AD-442A-8323-4EFF9A5F76C1}"/>
              </a:ext>
            </a:extLst>
          </p:cNvPr>
          <p:cNvSpPr txBox="1"/>
          <p:nvPr/>
        </p:nvSpPr>
        <p:spPr>
          <a:xfrm>
            <a:off x="4427984" y="6349913"/>
            <a:ext cx="3977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200" dirty="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sz="12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</a:t>
            </a:r>
            <a:r>
              <a:rPr lang="en-GB" sz="8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Photo </a:t>
            </a:r>
            <a:r>
              <a:rPr lang="en-GB" sz="800" dirty="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credits:Dexters</a:t>
            </a:r>
            <a:r>
              <a:rPr lang="en-GB" sz="8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[slide 5 and 6]</a:t>
            </a:r>
          </a:p>
        </p:txBody>
      </p:sp>
    </p:spTree>
    <p:extLst>
      <p:ext uri="{BB962C8B-B14F-4D97-AF65-F5344CB8AC3E}">
        <p14:creationId xmlns:p14="http://schemas.microsoft.com/office/powerpoint/2010/main" val="2611656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79BA21BD-06C7-4E6A-8BC5-E1C9C7A4824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5556" r="5556"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6E7971-03DA-DB49-B5A2-39A7F9B6C1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Imote</a:t>
            </a:r>
            <a:r>
              <a:rPr lang="en-US" dirty="0">
                <a:solidFill>
                  <a:schemeClr val="tx1"/>
                </a:solidFill>
              </a:rPr>
              <a:t> with his brothers </a:t>
            </a:r>
          </a:p>
        </p:txBody>
      </p:sp>
    </p:spTree>
    <p:extLst>
      <p:ext uri="{BB962C8B-B14F-4D97-AF65-F5344CB8AC3E}">
        <p14:creationId xmlns:p14="http://schemas.microsoft.com/office/powerpoint/2010/main" val="4144698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5023886"/>
      </p:ext>
    </p:extLst>
  </p:cSld>
  <p:clrMapOvr>
    <a:masterClrMapping/>
  </p:clrMapOvr>
</p:sld>
</file>

<file path=ppt/theme/theme1.xml><?xml version="1.0" encoding="utf-8"?>
<a:theme xmlns:a="http://schemas.openxmlformats.org/drawingml/2006/main" name="1 CA Template - Title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121236 PowerPoint template standard 4 by 3 AW" id="{4BBF6F0A-78FE-CF41-87E3-1D6C6034DCD8}" vid="{BD9AEAAE-5F8A-804A-9B74-9655DEEE4E7D}"/>
    </a:ext>
  </a:extLst>
</a:theme>
</file>

<file path=ppt/theme/theme2.xml><?xml version="1.0" encoding="utf-8"?>
<a:theme xmlns:a="http://schemas.openxmlformats.org/drawingml/2006/main" name="2 CA Template - Title Slide with phot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121236 PowerPoint template standard 4 by 3 AW" id="{4BBF6F0A-78FE-CF41-87E3-1D6C6034DCD8}" vid="{4B2449C1-3430-F14B-B46B-DD683D9C306A}"/>
    </a:ext>
  </a:extLst>
</a:theme>
</file>

<file path=ppt/theme/theme3.xml><?xml version="1.0" encoding="utf-8"?>
<a:theme xmlns:a="http://schemas.openxmlformats.org/drawingml/2006/main" name="3 CA Template - Bullet Slides">
  <a:themeElements>
    <a:clrScheme name="CA PowerPoint Template v2 12">
      <a:dk1>
        <a:srgbClr val="2D2015"/>
      </a:dk1>
      <a:lt1>
        <a:srgbClr val="FFFFFF"/>
      </a:lt1>
      <a:dk2>
        <a:srgbClr val="523E26"/>
      </a:dk2>
      <a:lt2>
        <a:srgbClr val="DFC08D"/>
      </a:lt2>
      <a:accent1>
        <a:srgbClr val="8C7B70"/>
      </a:accent1>
      <a:accent2>
        <a:srgbClr val="8F5F2F"/>
      </a:accent2>
      <a:accent3>
        <a:srgbClr val="B3AFAC"/>
      </a:accent3>
      <a:accent4>
        <a:srgbClr val="DADADA"/>
      </a:accent4>
      <a:accent5>
        <a:srgbClr val="C5BFBB"/>
      </a:accent5>
      <a:accent6>
        <a:srgbClr val="81552A"/>
      </a:accent6>
      <a:hlink>
        <a:srgbClr val="CCB400"/>
      </a:hlink>
      <a:folHlink>
        <a:srgbClr val="8C9E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 W3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 W3" charset="0"/>
          </a:defRPr>
        </a:defPPr>
      </a:lstStyle>
    </a:lnDef>
  </a:objectDefaults>
  <a:extraClrSchemeLst>
    <a:extraClrScheme>
      <a:clrScheme name="CA PowerPoint Template v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 PowerPoint Template v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 PowerPoint Template v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 PowerPoint Template v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 PowerPoint Template v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 PowerPoint Template v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 PowerPoint Template v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 PowerPoint Template v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 PowerPoint Template v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 PowerPoint Template v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 PowerPoint Template v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 PowerPoint Template v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J121236 PowerPoint template standard 4 by 3 AW" id="{4BBF6F0A-78FE-CF41-87E3-1D6C6034DCD8}" vid="{E445AA69-C2EA-2B45-A10B-CD4528CC94F7}"/>
    </a:ext>
  </a:extLst>
</a:theme>
</file>

<file path=ppt/theme/theme4.xml><?xml version="1.0" encoding="utf-8"?>
<a:theme xmlns:a="http://schemas.openxmlformats.org/drawingml/2006/main" name="4 CA Template - Image Slides">
  <a:themeElements>
    <a:clrScheme name="CA PowerPoint Template v2 12">
      <a:dk1>
        <a:srgbClr val="2D2015"/>
      </a:dk1>
      <a:lt1>
        <a:srgbClr val="FFFFFF"/>
      </a:lt1>
      <a:dk2>
        <a:srgbClr val="523E26"/>
      </a:dk2>
      <a:lt2>
        <a:srgbClr val="DFC08D"/>
      </a:lt2>
      <a:accent1>
        <a:srgbClr val="8C7B70"/>
      </a:accent1>
      <a:accent2>
        <a:srgbClr val="8F5F2F"/>
      </a:accent2>
      <a:accent3>
        <a:srgbClr val="B3AFAC"/>
      </a:accent3>
      <a:accent4>
        <a:srgbClr val="DADADA"/>
      </a:accent4>
      <a:accent5>
        <a:srgbClr val="C5BFBB"/>
      </a:accent5>
      <a:accent6>
        <a:srgbClr val="81552A"/>
      </a:accent6>
      <a:hlink>
        <a:srgbClr val="CCB400"/>
      </a:hlink>
      <a:folHlink>
        <a:srgbClr val="8C9E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 W3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 W3" charset="0"/>
          </a:defRPr>
        </a:defPPr>
      </a:lstStyle>
    </a:lnDef>
  </a:objectDefaults>
  <a:extraClrSchemeLst>
    <a:extraClrScheme>
      <a:clrScheme name="CA PowerPoint Template v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 PowerPoint Template v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 PowerPoint Template v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 PowerPoint Template v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 PowerPoint Template v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 PowerPoint Template v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 PowerPoint Template v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 PowerPoint Template v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 PowerPoint Template v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 PowerPoint Template v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 PowerPoint Template v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 PowerPoint Template v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J121236 PowerPoint template standard 4 by 3 AW" id="{4BBF6F0A-78FE-CF41-87E3-1D6C6034DCD8}" vid="{634CF4E2-F5B2-F449-8F56-880006F2138C}"/>
    </a:ext>
  </a:extLst>
</a:theme>
</file>

<file path=ppt/theme/theme5.xml><?xml version="1.0" encoding="utf-8"?>
<a:theme xmlns:a="http://schemas.openxmlformats.org/drawingml/2006/main" name="5 CA Template - Full page im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121236 PowerPoint template standard 4 by 3 AW" id="{4BBF6F0A-78FE-CF41-87E3-1D6C6034DCD8}" vid="{804A5262-8984-EA4D-9EFB-4728F2FFDC5C}"/>
    </a:ext>
  </a:extLst>
</a:theme>
</file>

<file path=ppt/theme/theme6.xml><?xml version="1.0" encoding="utf-8"?>
<a:theme xmlns:a="http://schemas.openxmlformats.org/drawingml/2006/main" name="6 CA Template - End Slide with Act Allian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121236 PowerPoint template standard 4 by 3 AW" id="{4BBF6F0A-78FE-CF41-87E3-1D6C6034DCD8}" vid="{3ACACB39-26AC-7642-8888-AE8FB3A3E71A}"/>
    </a:ext>
  </a:extLst>
</a:theme>
</file>

<file path=ppt/theme/theme7.xml><?xml version="1.0" encoding="utf-8"?>
<a:theme xmlns:a="http://schemas.openxmlformats.org/drawingml/2006/main" name="7 CA Template - End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121236 PowerPoint template standard 4 by 3 AW" id="{4BBF6F0A-78FE-CF41-87E3-1D6C6034DCD8}" vid="{178FABF8-D229-2243-BEFE-7CEC47D360C3}"/>
    </a:ext>
  </a:extLst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7C7ADEE2A88141B1D7D4DFFCD169FE" ma:contentTypeVersion="19" ma:contentTypeDescription="Create a new document." ma:contentTypeScope="" ma:versionID="9e5bf9598d848adea66fac2805bb652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934e72f2b91da368d37ed8f5001a168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F91AE7C-F1C5-4311-8918-FA04D0A94A7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FC82908-ED78-4888-B76F-E4EC8BD0CD1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BE1BD6D-B19E-4E04-910C-AE353D26DFA4}"/>
</file>

<file path=docProps/app.xml><?xml version="1.0" encoding="utf-8"?>
<Properties xmlns="http://schemas.openxmlformats.org/officeDocument/2006/extended-properties" xmlns:vt="http://schemas.openxmlformats.org/officeDocument/2006/docPropsVTypes">
  <Template>J121236 PowerPoint template standard 4 by 3 AW</Template>
  <TotalTime>183</TotalTime>
  <Words>248</Words>
  <Application>Microsoft Office PowerPoint</Application>
  <PresentationFormat>On-screen Show (4:3)</PresentationFormat>
  <Paragraphs>24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Mokoko Trial Extra Bold</vt:lpstr>
      <vt:lpstr>Mokoko XBold</vt:lpstr>
      <vt:lpstr>Open Sans</vt:lpstr>
      <vt:lpstr>1 CA Template - Title Slide</vt:lpstr>
      <vt:lpstr>2 CA Template - Title Slide with photo</vt:lpstr>
      <vt:lpstr>3 CA Template - Bullet Slides</vt:lpstr>
      <vt:lpstr>4 CA Template - Image Slides</vt:lpstr>
      <vt:lpstr>5 CA Template - Full page image</vt:lpstr>
      <vt:lpstr>6 CA Template - End Slide with Act Alliance</vt:lpstr>
      <vt:lpstr>7 CA Template - End Slide</vt:lpstr>
      <vt:lpstr>Drink from the well</vt:lpstr>
      <vt:lpstr>To think about:</vt:lpstr>
      <vt:lpstr>To think about:</vt:lpstr>
      <vt:lpstr>To think about:</vt:lpstr>
      <vt:lpstr> Imote’s story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Verity Holloway</dc:creator>
  <cp:lastModifiedBy>Verity Holloway</cp:lastModifiedBy>
  <cp:revision>2</cp:revision>
  <dcterms:created xsi:type="dcterms:W3CDTF">2020-12-16T17:55:22Z</dcterms:created>
  <dcterms:modified xsi:type="dcterms:W3CDTF">2021-02-04T19:02:37Z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/>
  </property>
  <property fmtid="{D5CDD505-2E9C-101B-9397-08002B2CF9AE}" pid="3" name="InternationalOperationsManual">
    <vt:lpwstr>0</vt:lpwstr>
  </property>
  <property fmtid="{D5CDD505-2E9C-101B-9397-08002B2CF9AE}" pid="4" name="PlanningReportingUnit">
    <vt:lpwstr/>
  </property>
  <property fmtid="{D5CDD505-2E9C-101B-9397-08002B2CF9AE}" pid="5" name="Team">
    <vt:lpwstr/>
  </property>
  <property fmtid="{D5CDD505-2E9C-101B-9397-08002B2CF9AE}" pid="6" name="FocusArea">
    <vt:lpwstr/>
  </property>
  <property fmtid="{D5CDD505-2E9C-101B-9397-08002B2CF9AE}" pid="7" name="DocumentStatus">
    <vt:lpwstr>Draft</vt:lpwstr>
  </property>
  <property fmtid="{D5CDD505-2E9C-101B-9397-08002B2CF9AE}" pid="8" name="Region">
    <vt:lpwstr/>
  </property>
  <property fmtid="{D5CDD505-2E9C-101B-9397-08002B2CF9AE}" pid="9" name="Country">
    <vt:lpwstr>England</vt:lpwstr>
  </property>
  <property fmtid="{D5CDD505-2E9C-101B-9397-08002B2CF9AE}" pid="10" name="Language">
    <vt:lpwstr>English</vt:lpwstr>
  </property>
  <property fmtid="{D5CDD505-2E9C-101B-9397-08002B2CF9AE}" pid="11" name="Show in Resources">
    <vt:lpwstr>0</vt:lpwstr>
  </property>
  <property fmtid="{D5CDD505-2E9C-101B-9397-08002B2CF9AE}" pid="12" name="Working with churches">
    <vt:lpwstr/>
  </property>
  <property fmtid="{D5CDD505-2E9C-101B-9397-08002B2CF9AE}" pid="13" name="_ip_UnifiedCompliancePolicyUIAction">
    <vt:lpwstr/>
  </property>
  <property fmtid="{D5CDD505-2E9C-101B-9397-08002B2CF9AE}" pid="14" name="Document Type">
    <vt:lpwstr>Template</vt:lpwstr>
  </property>
  <property fmtid="{D5CDD505-2E9C-101B-9397-08002B2CF9AE}" pid="15" name="Category">
    <vt:lpwstr>Admin</vt:lpwstr>
  </property>
  <property fmtid="{D5CDD505-2E9C-101B-9397-08002B2CF9AE}" pid="16" name="_ip_UnifiedCompliancePolicyProperties">
    <vt:lpwstr/>
  </property>
  <property fmtid="{D5CDD505-2E9C-101B-9397-08002B2CF9AE}" pid="17" name="Unit">
    <vt:lpwstr>Design</vt:lpwstr>
  </property>
  <property fmtid="{D5CDD505-2E9C-101B-9397-08002B2CF9AE}" pid="18" name="Archived">
    <vt:lpwstr/>
  </property>
  <property fmtid="{D5CDD505-2E9C-101B-9397-08002B2CF9AE}" pid="19" name="ContentTypeId">
    <vt:lpwstr>0x010100797C7ADEE2A88141B1D7D4DFFCD169FE</vt:lpwstr>
  </property>
</Properties>
</file>